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notesSlides/notesSlide37.xml" ContentType="application/vnd.openxmlformats-officedocument.presentationml.notesSlide+xml"/>
  <Override PartName="/ppt/tags/tag45.xml" ContentType="application/vnd.openxmlformats-officedocument.presentationml.tags+xml"/>
  <Override PartName="/ppt/notesSlides/notesSlide38.xml" ContentType="application/vnd.openxmlformats-officedocument.presentationml.notesSlide+xml"/>
  <Override PartName="/ppt/tags/tag46.xml" ContentType="application/vnd.openxmlformats-officedocument.presentationml.tags+xml"/>
  <Override PartName="/ppt/notesSlides/notesSlide39.xml" ContentType="application/vnd.openxmlformats-officedocument.presentationml.notesSlide+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tags/tag64.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0" r:id="rId5"/>
    <p:sldMasterId id="2147483828" r:id="rId6"/>
    <p:sldMasterId id="2147483847" r:id="rId7"/>
  </p:sldMasterIdLst>
  <p:notesMasterIdLst>
    <p:notesMasterId r:id="rId65"/>
  </p:notesMasterIdLst>
  <p:handoutMasterIdLst>
    <p:handoutMasterId r:id="rId66"/>
  </p:handoutMasterIdLst>
  <p:sldIdLst>
    <p:sldId id="423" r:id="rId8"/>
    <p:sldId id="404" r:id="rId9"/>
    <p:sldId id="307" r:id="rId10"/>
    <p:sldId id="315" r:id="rId11"/>
    <p:sldId id="402" r:id="rId12"/>
    <p:sldId id="334" r:id="rId13"/>
    <p:sldId id="426" r:id="rId14"/>
    <p:sldId id="299" r:id="rId15"/>
    <p:sldId id="424" r:id="rId16"/>
    <p:sldId id="303" r:id="rId17"/>
    <p:sldId id="425" r:id="rId18"/>
    <p:sldId id="407" r:id="rId19"/>
    <p:sldId id="410"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 id="715" r:id="rId33"/>
    <p:sldId id="716" r:id="rId34"/>
    <p:sldId id="717" r:id="rId35"/>
    <p:sldId id="718" r:id="rId36"/>
    <p:sldId id="719" r:id="rId37"/>
    <p:sldId id="720" r:id="rId38"/>
    <p:sldId id="721" r:id="rId39"/>
    <p:sldId id="722" r:id="rId40"/>
    <p:sldId id="723" r:id="rId41"/>
    <p:sldId id="724" r:id="rId42"/>
    <p:sldId id="725" r:id="rId43"/>
    <p:sldId id="427" r:id="rId44"/>
    <p:sldId id="428" r:id="rId45"/>
    <p:sldId id="429" r:id="rId46"/>
    <p:sldId id="431" r:id="rId47"/>
    <p:sldId id="430" r:id="rId48"/>
    <p:sldId id="726" r:id="rId49"/>
    <p:sldId id="432" r:id="rId50"/>
    <p:sldId id="433" r:id="rId51"/>
    <p:sldId id="434" r:id="rId52"/>
    <p:sldId id="435" r:id="rId53"/>
    <p:sldId id="436" r:id="rId54"/>
    <p:sldId id="437" r:id="rId55"/>
    <p:sldId id="438" r:id="rId56"/>
    <p:sldId id="727" r:id="rId57"/>
    <p:sldId id="440" r:id="rId58"/>
    <p:sldId id="441" r:id="rId59"/>
    <p:sldId id="702" r:id="rId60"/>
    <p:sldId id="703" r:id="rId61"/>
    <p:sldId id="704" r:id="rId62"/>
    <p:sldId id="728" r:id="rId63"/>
    <p:sldId id="729" r:id="rId64"/>
  </p:sldIdLst>
  <p:sldSz cx="12192000" cy="6858000"/>
  <p:notesSz cx="9309100" cy="70231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C451846-FC81-479C-B6C7-C159C4C3A60C}">
          <p14:sldIdLst>
            <p14:sldId id="423"/>
            <p14:sldId id="404"/>
          </p14:sldIdLst>
        </p14:section>
        <p14:section name="Navigate Dashboard, Standards Panel &amp; Quick Links" id="{B68C6883-4167-4889-A833-4AD70ADFDBD3}">
          <p14:sldIdLst>
            <p14:sldId id="307"/>
            <p14:sldId id="315"/>
            <p14:sldId id="402"/>
            <p14:sldId id="334"/>
          </p14:sldIdLst>
        </p14:section>
        <p14:section name="Use the Create New Item Button" id="{D459E849-EB3C-4EDF-9219-D1525972724E}">
          <p14:sldIdLst>
            <p14:sldId id="426"/>
            <p14:sldId id="299"/>
            <p14:sldId id="424"/>
            <p14:sldId id="303"/>
          </p14:sldIdLst>
        </p14:section>
        <p14:section name="Create Items Using Different Templates" id="{AB31DA88-1EB3-4F6A-928F-08AB280E944F}">
          <p14:sldIdLst>
            <p14:sldId id="425"/>
          </p14:sldIdLst>
        </p14:section>
        <p14:section name="Passage Set" id="{8B7807F1-F4D2-4C96-86B6-77FF14CEF2D8}">
          <p14:sldIdLst>
            <p14:sldId id="407"/>
          </p14:sldIdLst>
        </p14:section>
        <p14:section name="Create Multiple Choice and Multiple Select Items" id="{CED15718-6EB9-4120-93D6-5BE617D1B413}">
          <p14:sldIdLst>
            <p14:sldId id="410"/>
          </p14:sldIdLst>
        </p14:section>
        <p14:section name="Create Hot Text Items" id="{C15F9A29-A10B-4292-AD7D-2E9F54A24F11}">
          <p14:sldIdLst>
            <p14:sldId id="411"/>
          </p14:sldIdLst>
        </p14:section>
        <p14:section name="Create Hot Spot Items" id="{3C7437DB-23F1-4087-BF79-FE15262E1F38}">
          <p14:sldIdLst>
            <p14:sldId id="412"/>
          </p14:sldIdLst>
        </p14:section>
        <p14:section name="Create Edit Text Inline Choice Items" id="{2D47C6A5-7396-4F99-A434-2CE38DD2ADF0}">
          <p14:sldIdLst>
            <p14:sldId id="413"/>
          </p14:sldIdLst>
        </p14:section>
        <p14:section name="Create Edit Task Items" id="{BF338815-AD7E-4ACD-848C-CCC29084D2C4}">
          <p14:sldIdLst>
            <p14:sldId id="414"/>
          </p14:sldIdLst>
        </p14:section>
        <p14:section name="Create Simple Text Entry Items" id="{A6C4156E-4992-4A22-8A82-0ACFE237D105}">
          <p14:sldIdLst>
            <p14:sldId id="415"/>
          </p14:sldIdLst>
        </p14:section>
        <p14:section name="Create Embedded Text Entry Items" id="{89238187-47BB-4030-AC41-86C03C8F2B10}">
          <p14:sldIdLst>
            <p14:sldId id="416"/>
          </p14:sldIdLst>
        </p14:section>
        <p14:section name="Create Text Drag and Drop Items" id="{6E678810-CEEF-4414-8144-B08DF3904306}">
          <p14:sldIdLst>
            <p14:sldId id="417"/>
          </p14:sldIdLst>
        </p14:section>
        <p14:section name="Create Image Drag and Drop Items" id="{82F2D44C-A4BB-4359-86FB-A38451239DAD}">
          <p14:sldIdLst>
            <p14:sldId id="418"/>
          </p14:sldIdLst>
        </p14:section>
        <p14:section name="Create Table Match Items" id="{559A44A9-4B8D-4A38-8D1E-745B5ABE4EEC}">
          <p14:sldIdLst>
            <p14:sldId id="419"/>
          </p14:sldIdLst>
        </p14:section>
        <p14:section name="Create Equation Response Items" id="{A20CC37D-766F-4187-BAE8-EF586EA36D06}">
          <p14:sldIdLst>
            <p14:sldId id="420"/>
          </p14:sldIdLst>
        </p14:section>
        <p14:section name="Create Multi-Part Items that Combine Item Types" id="{29A7DBF0-C187-4838-90C1-8DB552AA5359}">
          <p14:sldIdLst>
            <p14:sldId id="421"/>
            <p14:sldId id="422"/>
          </p14:sldIdLst>
        </p14:section>
        <p14:section name="Add Images to Items" id="{3407CD74-6238-4621-A31C-51F84959A987}">
          <p14:sldIdLst>
            <p14:sldId id="715"/>
            <p14:sldId id="716"/>
            <p14:sldId id="717"/>
            <p14:sldId id="718"/>
            <p14:sldId id="719"/>
            <p14:sldId id="720"/>
            <p14:sldId id="721"/>
            <p14:sldId id="722"/>
            <p14:sldId id="723"/>
            <p14:sldId id="724"/>
            <p14:sldId id="725"/>
          </p14:sldIdLst>
        </p14:section>
        <p14:section name="Use Item Properties Panel" id="{639F1FB6-D740-4CD2-BA11-3E2124F7E9F4}">
          <p14:sldIdLst>
            <p14:sldId id="427"/>
            <p14:sldId id="428"/>
            <p14:sldId id="429"/>
          </p14:sldIdLst>
        </p14:section>
        <p14:section name="Work with Items Available to You" id="{82C586C2-9C96-4293-9409-B81EAB31B2AE}">
          <p14:sldIdLst>
            <p14:sldId id="431"/>
            <p14:sldId id="430"/>
            <p14:sldId id="726"/>
            <p14:sldId id="432"/>
            <p14:sldId id="433"/>
          </p14:sldIdLst>
        </p14:section>
        <p14:section name="Edit Items" id="{65E81C38-9B57-41D8-B7C2-7331298AA6F3}">
          <p14:sldIdLst>
            <p14:sldId id="434"/>
          </p14:sldIdLst>
        </p14:section>
        <p14:section name="Preview Items" id="{8F6CDDA4-3B83-4A91-BD09-A15D881D488C}">
          <p14:sldIdLst>
            <p14:sldId id="435"/>
          </p14:sldIdLst>
        </p14:section>
        <p14:section name="Duplicate Items" id="{9F7B41A7-4D96-47CD-B6F9-DBD7B64FE480}">
          <p14:sldIdLst>
            <p14:sldId id="436"/>
          </p14:sldIdLst>
        </p14:section>
        <p14:section name="Label Items" id="{0CB96299-5D12-4D67-ADDF-E670A53CD1ED}">
          <p14:sldIdLst>
            <p14:sldId id="437"/>
          </p14:sldIdLst>
        </p14:section>
        <p14:section name="Save Item as PDF" id="{29E7D573-01AD-4C31-846A-724F1AED2FB7}">
          <p14:sldIdLst>
            <p14:sldId id="438"/>
          </p14:sldIdLst>
        </p14:section>
        <p14:section name="Share Items" id="{66B1AF96-218A-4E61-BC5C-0CE5F118D8B9}">
          <p14:sldIdLst>
            <p14:sldId id="727"/>
          </p14:sldIdLst>
        </p14:section>
        <p14:section name="Archive &amp; Delete Items" id="{C2CC8D8F-8494-4F51-85D7-DCA9175F3D3F}">
          <p14:sldIdLst>
            <p14:sldId id="440"/>
          </p14:sldIdLst>
        </p14:section>
        <p14:section name="Translate Items" id="{73D5DBFB-809A-410B-BC18-A3C3D274F17D}">
          <p14:sldIdLst>
            <p14:sldId id="441"/>
          </p14:sldIdLst>
        </p14:section>
        <p14:section name="Create Workgroups for Sharing Items" id="{2A2E0A9C-AC84-4749-8B08-E1CA683C77C9}">
          <p14:sldIdLst>
            <p14:sldId id="702"/>
            <p14:sldId id="703"/>
            <p14:sldId id="704"/>
          </p14:sldIdLst>
        </p14:section>
        <p14:section name="More Information" id="{D43B2BE8-B1A3-4DA5-BAC4-07AE5E6D10C3}">
          <p14:sldIdLst>
            <p14:sldId id="728"/>
            <p14:sldId id="72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3"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Bryant, Scott" initials="BS" lastIdx="3" clrIdx="8">
    <p:extLst>
      <p:ext uri="{19B8F6BF-5375-455C-9EA6-DF929625EA0E}">
        <p15:presenceInfo xmlns:p15="http://schemas.microsoft.com/office/powerpoint/2012/main" userId="S::10004330@id.ohio.gov::58570aa4-7d8d-46ba-bdd4-5b7455289caf" providerId="AD"/>
      </p:ext>
    </p:extLst>
  </p:cmAuthor>
  <p:cmAuthor id="10" name="Eugenia Kim" initials="EK" lastIdx="7" clrIdx="9">
    <p:extLst>
      <p:ext uri="{19B8F6BF-5375-455C-9EA6-DF929625EA0E}">
        <p15:presenceInfo xmlns:p15="http://schemas.microsoft.com/office/powerpoint/2012/main" userId="S::eugenia.kim@cambiumassessment.com::ba5101d1-58f2-460e-ba1b-f2c9b18296d6" providerId="AD"/>
      </p:ext>
    </p:extLst>
  </p:cmAuthor>
  <p:cmAuthor id="11" name="Evan Davis" initials="ED" lastIdx="20" clrIdx="10">
    <p:extLst>
      <p:ext uri="{19B8F6BF-5375-455C-9EA6-DF929625EA0E}">
        <p15:presenceInfo xmlns:p15="http://schemas.microsoft.com/office/powerpoint/2012/main" userId="S::evan.davis@cambiumassessment.com::0908157f-410a-4dba-b773-643e741566fb" providerId="AD"/>
      </p:ext>
    </p:extLst>
  </p:cmAuthor>
  <p:cmAuthor id="12" name="Jennifer Strittmatter" initials="JS" lastIdx="4" clrIdx="11">
    <p:extLst>
      <p:ext uri="{19B8F6BF-5375-455C-9EA6-DF929625EA0E}">
        <p15:presenceInfo xmlns:p15="http://schemas.microsoft.com/office/powerpoint/2012/main" userId="S::jennifer.strittmatter@cambiumassessment.com::e8934ff7-9e4a-4c8d-9513-cfdab75a79b2" providerId="AD"/>
      </p:ext>
    </p:extLst>
  </p:cmAuthor>
  <p:cmAuthor id="13" name="RG" initials="RG" lastIdx="6" clrIdx="12">
    <p:extLst>
      <p:ext uri="{19B8F6BF-5375-455C-9EA6-DF929625EA0E}">
        <p15:presenceInfo xmlns:p15="http://schemas.microsoft.com/office/powerpoint/2012/main" userId="RG" providerId="None"/>
      </p:ext>
    </p:extLst>
  </p:cmAuthor>
  <p:cmAuthor id="14" name="Mills, Monica" initials="MM" lastIdx="1" clrIdx="13">
    <p:extLst>
      <p:ext uri="{19B8F6BF-5375-455C-9EA6-DF929625EA0E}">
        <p15:presenceInfo xmlns:p15="http://schemas.microsoft.com/office/powerpoint/2012/main" userId="Mills, Monica" providerId="None"/>
      </p:ext>
    </p:extLst>
  </p:cmAuthor>
  <p:cmAuthor id="15" name="Monica Mills" initials="MM" lastIdx="10" clrIdx="14">
    <p:extLst>
      <p:ext uri="{19B8F6BF-5375-455C-9EA6-DF929625EA0E}">
        <p15:presenceInfo xmlns:p15="http://schemas.microsoft.com/office/powerpoint/2012/main" userId="S::monica.mills@cambiumassessment.com::23239697-e21f-4bcd-a872-d364e6b1047e" providerId="AD"/>
      </p:ext>
    </p:extLst>
  </p:cmAuthor>
  <p:cmAuthor id="16" name="Rima Assaker" initials="RA" lastIdx="27" clrIdx="15">
    <p:extLst>
      <p:ext uri="{19B8F6BF-5375-455C-9EA6-DF929625EA0E}">
        <p15:presenceInfo xmlns:p15="http://schemas.microsoft.com/office/powerpoint/2012/main" userId="S::rima.assaker@cambiumassessment.com::01f103e2-03f8-4a38-af4a-d787248b40ee" providerId="AD"/>
      </p:ext>
    </p:extLst>
  </p:cmAuthor>
  <p:cmAuthor id="17" name="Alexa Patterson" initials="AP" lastIdx="3" clrIdx="16">
    <p:extLst>
      <p:ext uri="{19B8F6BF-5375-455C-9EA6-DF929625EA0E}">
        <p15:presenceInfo xmlns:p15="http://schemas.microsoft.com/office/powerpoint/2012/main" userId="S::alexa.patterson@cambiumassessment.com::afbb7e3d-0d2c-4a8c-a384-a8d1ea2c6b01" providerId="AD"/>
      </p:ext>
    </p:extLst>
  </p:cmAuthor>
  <p:cmAuthor id="18" name="Michael McNulty" initials="MM" lastIdx="3" clrIdx="17">
    <p:extLst>
      <p:ext uri="{19B8F6BF-5375-455C-9EA6-DF929625EA0E}">
        <p15:presenceInfo xmlns:p15="http://schemas.microsoft.com/office/powerpoint/2012/main" userId="S::michael.mcnulty@cambiumassessment.com::81b6fd00-2493-489f-8b44-dfc4a92523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100"/>
    <a:srgbClr val="B9BBBE"/>
    <a:srgbClr val="005E9E"/>
    <a:srgbClr val="F9FAFB"/>
    <a:srgbClr val="505A08"/>
    <a:srgbClr val="2C9ED9"/>
    <a:srgbClr val="C6E7F7"/>
    <a:srgbClr val="26ABE1"/>
    <a:srgbClr val="319EFF"/>
    <a:srgbClr val="A8C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4" autoAdjust="0"/>
    <p:restoredTop sz="57614" autoAdjust="0"/>
  </p:normalViewPr>
  <p:slideViewPr>
    <p:cSldViewPr snapToGrid="0">
      <p:cViewPr varScale="1">
        <p:scale>
          <a:sx n="38" d="100"/>
          <a:sy n="38" d="100"/>
        </p:scale>
        <p:origin x="1736" y="44"/>
      </p:cViewPr>
      <p:guideLst>
        <p:guide orient="horz" pos="3840"/>
        <p:guide pos="3840"/>
      </p:guideLst>
    </p:cSldViewPr>
  </p:slideViewPr>
  <p:outlineViewPr>
    <p:cViewPr>
      <p:scale>
        <a:sx n="33" d="100"/>
        <a:sy n="33" d="100"/>
      </p:scale>
      <p:origin x="0" y="-79560"/>
    </p:cViewPr>
  </p:outlineViewPr>
  <p:notesTextViewPr>
    <p:cViewPr>
      <p:scale>
        <a:sx n="125" d="100"/>
        <a:sy n="125" d="100"/>
      </p:scale>
      <p:origin x="0" y="-36"/>
    </p:cViewPr>
  </p:notesTextViewPr>
  <p:sorterViewPr>
    <p:cViewPr varScale="1">
      <p:scale>
        <a:sx n="1" d="1"/>
        <a:sy n="1" d="1"/>
      </p:scale>
      <p:origin x="0" y="-5429"/>
    </p:cViewPr>
  </p:sorterViewPr>
  <p:notesViewPr>
    <p:cSldViewPr snapToGrid="0">
      <p:cViewPr varScale="1">
        <p:scale>
          <a:sx n="69" d="100"/>
          <a:sy n="69" d="100"/>
        </p:scale>
        <p:origin x="1195"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gs" Target="tags/tag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sz="1200" dirty="0"/>
              <a:t>Welcome to this training module for the Authoring system. This training module covers how to create, change, manage, and share items you will use on tests.</a:t>
            </a:r>
          </a:p>
          <a:p>
            <a:endParaRPr lang="en-US" sz="1200" dirty="0"/>
          </a:p>
          <a:p>
            <a:r>
              <a:rPr lang="en-US" sz="1200" dirty="0"/>
              <a:t>Please note that Idaho’s version of Authoring may differ slightly from the images shown in this presentation.</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you see the three steps on the item builder page. </a:t>
            </a:r>
          </a:p>
          <a:p>
            <a:endParaRPr lang="en-US" dirty="0"/>
          </a:p>
          <a:p>
            <a:pPr lvl="0"/>
            <a:r>
              <a:rPr lang="en-US" dirty="0"/>
              <a:t>Step 1 is to compose the item prompt. The prompt is the question or the directions that students respond to in an item. Enter the prompt in a text box at the top of the template. You can use the text box toolbar to format the text and insert media elements, such as images, videos, and tables. You should not add video or audio to any items you plan to administer in paper test booklets.</a:t>
            </a:r>
          </a:p>
          <a:p>
            <a:pPr lvl="0"/>
            <a:endParaRPr lang="en-US" dirty="0"/>
          </a:p>
          <a:p>
            <a:pPr lvl="0"/>
            <a:r>
              <a:rPr lang="en-US" dirty="0"/>
              <a:t>Step 2 is to create the response area. The response area is the part of the item that students interact with in order to answer the question. Here, you see a multiple-choice item response area. The steps for creating the response area are different for each type of item template. We will explain each type later in this module.</a:t>
            </a:r>
          </a:p>
          <a:p>
            <a:pPr lvl="0"/>
            <a:endParaRPr lang="en-US" dirty="0"/>
          </a:p>
          <a:p>
            <a:pPr lvl="0"/>
            <a:r>
              <a:rPr lang="en-US" dirty="0"/>
              <a:t>Step 3 is to construct the answer key. The answer key determines how many points an item is worth and how a student’s response will be scored. Students do not see this information, but it is used by the Authoring system (for machine-scored items) and educators (for handscored items). The steps for constructing the answer key are slightly different for different types of item templates. We give instructions for each type later in this module.</a:t>
            </a:r>
          </a:p>
          <a:p>
            <a:pPr lvl="0"/>
            <a:endParaRPr lang="en-US" dirty="0"/>
          </a:p>
          <a:p>
            <a:pPr lvl="0"/>
            <a:r>
              <a:rPr lang="en-US" dirty="0"/>
              <a:t>Please note that each item template features a Watch Tutorial button in the banner.</a:t>
            </a:r>
          </a:p>
          <a:p>
            <a:pPr lvl="0"/>
            <a:endParaRPr lang="en-US" dirty="0"/>
          </a:p>
          <a:p>
            <a:pPr lvl="0"/>
            <a:r>
              <a:rPr lang="en-US" dirty="0"/>
              <a:t>Next, we explain how to create items using the different templates.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45BC7FE5-CBE6-4279-BC86-D05FAD6E5CFF}"/>
              </a:ext>
            </a:extLst>
          </p:cNvPr>
          <p:cNvSpPr>
            <a:spLocks noGrp="1" noRot="1" noChangeAspect="1"/>
          </p:cNvSpPr>
          <p:nvPr>
            <p:ph type="sldImg"/>
          </p:nvPr>
        </p:nvSpPr>
        <p:spPr/>
      </p:sp>
    </p:spTree>
    <p:extLst>
      <p:ext uri="{BB962C8B-B14F-4D97-AF65-F5344CB8AC3E}">
        <p14:creationId xmlns:p14="http://schemas.microsoft.com/office/powerpoint/2010/main" val="622628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In this section, the different item templates are explained, in this order.</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847600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Passage Set template allows you to create a reading passage or other type of media, such as an image or video, that students will view in order to answer additional items that are linked to the set. For example, you can create a reading passage about a historical event and link it with items that will evaluate the students’ understanding of that event.</a:t>
            </a:r>
          </a:p>
          <a:p>
            <a:endParaRPr lang="en-US" dirty="0"/>
          </a:p>
          <a:p>
            <a:r>
              <a:rPr lang="en-US" dirty="0"/>
              <a:t>You can group multiple items in a passage set on a single test page. The passage or media element in a passage set does not include a response area or an answer key, but the items you link with it do.</a:t>
            </a:r>
          </a:p>
          <a:p>
            <a:endParaRPr lang="en-US" dirty="0"/>
          </a:p>
          <a:p>
            <a:r>
              <a:rPr lang="en-US" dirty="0"/>
              <a:t>To fill out the template, enter the content for the passage or other media type in the provided text box. You can use the toolbar in this box to format the text and insert media elements.</a:t>
            </a:r>
          </a:p>
          <a:p>
            <a:endParaRPr lang="en-US" dirty="0"/>
          </a:p>
          <a:p>
            <a:r>
              <a:rPr lang="en-US" dirty="0"/>
              <a:t>In the item toolbar above the template, click Save Item.</a:t>
            </a:r>
          </a:p>
          <a:p>
            <a:endParaRPr lang="en-US" dirty="0"/>
          </a:p>
          <a:p>
            <a:r>
              <a:rPr lang="en-US" dirty="0"/>
              <a:t>To create items to link with the stimulus, click the Add Item to Item Set button, which looks like a plus sign, to the left of the template. Then select an item type to proceed with adding the item. Note that you cannot link a stimulus with another stimulus. You can enter the content for the linked item by following the instructions for the appropriate item type, as presented later in this module. You can add more items as necessary. Note that you cannot link a stimulus to an original item that already exists in your libraries.</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
        <p:nvSpPr>
          <p:cNvPr id="11" name="Slide Image Placeholder 10">
            <a:extLst>
              <a:ext uri="{FF2B5EF4-FFF2-40B4-BE49-F238E27FC236}">
                <a16:creationId xmlns:a16="http://schemas.microsoft.com/office/drawing/2014/main" id="{E6340471-E1B0-4883-B2E9-E65B2692A02B}"/>
              </a:ext>
            </a:extLst>
          </p:cNvPr>
          <p:cNvSpPr>
            <a:spLocks noGrp="1" noRot="1" noChangeAspect="1"/>
          </p:cNvSpPr>
          <p:nvPr>
            <p:ph type="sldImg"/>
          </p:nvPr>
        </p:nvSpPr>
        <p:spPr/>
      </p:sp>
    </p:spTree>
    <p:extLst>
      <p:ext uri="{BB962C8B-B14F-4D97-AF65-F5344CB8AC3E}">
        <p14:creationId xmlns:p14="http://schemas.microsoft.com/office/powerpoint/2010/main" val="336539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Multiple Choice/Multiple Select items require students to select a single option or multiple options from a list of possible answer options.</a:t>
            </a:r>
          </a:p>
          <a:p>
            <a:endParaRPr lang="en-US" dirty="0"/>
          </a:p>
          <a:p>
            <a:pPr lvl="0"/>
            <a:r>
              <a:rPr lang="en-US" dirty="0"/>
              <a:t>To fill out the template, in the Compose Item Prompt section, replace the sample text with the item’s question or directions. In the Create Multiple Choice Options section, sample response options are already provided. You can click each option to replace the sample text with the desired text for that response option.</a:t>
            </a:r>
          </a:p>
          <a:p>
            <a:pPr lvl="0"/>
            <a:endParaRPr lang="en-US" dirty="0"/>
          </a:p>
          <a:p>
            <a:pPr lvl="0"/>
            <a:r>
              <a:rPr lang="en-US" dirty="0"/>
              <a:t>If you want to add additional response options to the item, click Add Option and then enter the content for the new option that appears. To remove an option, click the menu button beside it and then click Delete. If you want to enter the rationale for why a response option is correct or incorrect, click the menu button beside it, then enter a description in the Add Rationale field and click Save.</a:t>
            </a:r>
          </a:p>
          <a:p>
            <a:pPr lvl="0"/>
            <a:endParaRPr lang="en-US" dirty="0"/>
          </a:p>
          <a:p>
            <a:pPr lvl="0"/>
            <a:r>
              <a:rPr lang="en-US" dirty="0"/>
              <a:t>In the Construct Answer Keys section, enter the item’s highest possible score in the Maximum Score field. If you want to allow students to select more than one response option, set the Multiselect toggle to Yes. Then specify the maximum number of options they can select in the Maximum Selections field. To create answer keys for the item, do the following: In the Points field, enter the score for a correct or partially correct response. Note that if a sample response is already entered, you may need to clear its checkbox first. Then, in the provided response area, select the response options that students would need to select in order to earn the score you entered in the Points field. You can add an explanation for the correct answers in the Explanation field above the answer options.</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
        <p:nvSpPr>
          <p:cNvPr id="11" name="Slide Image Placeholder 10">
            <a:extLst>
              <a:ext uri="{FF2B5EF4-FFF2-40B4-BE49-F238E27FC236}">
                <a16:creationId xmlns:a16="http://schemas.microsoft.com/office/drawing/2014/main" id="{71A9C693-FA96-433A-890D-64BFF3EB0AA0}"/>
              </a:ext>
            </a:extLst>
          </p:cNvPr>
          <p:cNvSpPr>
            <a:spLocks noGrp="1" noRot="1" noChangeAspect="1"/>
          </p:cNvSpPr>
          <p:nvPr>
            <p:ph type="sldImg"/>
          </p:nvPr>
        </p:nvSpPr>
        <p:spPr/>
      </p:sp>
    </p:spTree>
    <p:extLst>
      <p:ext uri="{BB962C8B-B14F-4D97-AF65-F5344CB8AC3E}">
        <p14:creationId xmlns:p14="http://schemas.microsoft.com/office/powerpoint/2010/main" val="177840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Hot Text items require students to select words or phrases in a section of text. The words and phrases appear shaded when students select them. For example, a Hot Text item might provide a sentence and ask students to select all the adjectives in it.</a:t>
            </a:r>
          </a:p>
          <a:p>
            <a:endParaRPr lang="en-US" dirty="0"/>
          </a:p>
          <a:p>
            <a:r>
              <a:rPr lang="en-US" dirty="0"/>
              <a:t>In the Compose Item Prompt section, replace the sample text with the item’s question or directions. The Create Hot Text Elements section displays sample text, including a selectable word. Delete this sample text and enter new text containing the words or phrases students will select.</a:t>
            </a:r>
          </a:p>
          <a:p>
            <a:endParaRPr lang="en-US" dirty="0"/>
          </a:p>
          <a:p>
            <a:r>
              <a:rPr lang="en-US" dirty="0"/>
              <a:t>To tag a word or phrase that will be selectable to students, do the following. First, click and drag the cursor across a word or phrase to highlight it. Next, click Set as Selectable below the text box. A border appears around the selected word. If you need to remove a word you marked as selectable, click that word and then click Clear Selectable.</a:t>
            </a:r>
          </a:p>
          <a:p>
            <a:endParaRPr lang="en-US" dirty="0"/>
          </a:p>
          <a:p>
            <a:r>
              <a:rPr lang="en-US" dirty="0"/>
              <a:t>In the Construct Answer Keys section, enter the highest possible score in the Maximum Score field. To create answer keys for the item, do the following. In the Points field, enter the score for a correct or partially correct response. Then, in the provided response area, click the words or phrases that students would need to select in order to earn the score you entered in the Points field.</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
        <p:nvSpPr>
          <p:cNvPr id="11" name="Slide Image Placeholder 10">
            <a:extLst>
              <a:ext uri="{FF2B5EF4-FFF2-40B4-BE49-F238E27FC236}">
                <a16:creationId xmlns:a16="http://schemas.microsoft.com/office/drawing/2014/main" id="{9F451E68-4516-4938-BCC9-A9648AD33C79}"/>
              </a:ext>
            </a:extLst>
          </p:cNvPr>
          <p:cNvSpPr>
            <a:spLocks noGrp="1" noRot="1" noChangeAspect="1"/>
          </p:cNvSpPr>
          <p:nvPr>
            <p:ph type="sldImg"/>
          </p:nvPr>
        </p:nvSpPr>
        <p:spPr/>
      </p:sp>
    </p:spTree>
    <p:extLst>
      <p:ext uri="{BB962C8B-B14F-4D97-AF65-F5344CB8AC3E}">
        <p14:creationId xmlns:p14="http://schemas.microsoft.com/office/powerpoint/2010/main" val="1873721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Hot Spot items require students to select one or more clickable regions on an image. A rectangular border appears around each region the students select. For example, a Hot Spot item can show a diagram of an animal cell and ask students to identify the parts of the cell.</a:t>
            </a:r>
          </a:p>
          <a:p>
            <a:endParaRPr lang="en-US" dirty="0"/>
          </a:p>
          <a:p>
            <a:r>
              <a:rPr lang="en-US" dirty="0"/>
              <a:t>First, in the Compose Item Prompt section, replace the sample text with the item’s question or directions. Next, in the Upload Image and Set Hot Spot Region section, upload an image for the item. To do so, click Upload Image. In the Image Properties window, click Browse Server. If the image you want to use for the item is already available in the File Manager window, select it and click Add to Item. You can use the search bar in the corner to search for an image by its file name. If the image you want to use is not available in the File Manager window, click Upload File and select an image file from your computer. Then select the image and click Add to Item. The image must be 600×600 pixels or smaller and under 1.5 MB. In the Image Properties window, click OK.</a:t>
            </a:r>
          </a:p>
          <a:p>
            <a:endParaRPr lang="en-US" dirty="0"/>
          </a:p>
          <a:p>
            <a:r>
              <a:rPr lang="en-US" dirty="0"/>
              <a:t>Next, to create the selectable regions on the image, do the following. Click the image once to set the first corner of the selectable rectangle, then click one more time where you want to set its opposite corner (do not click and drag). A red box appears, but this will not be visible to students. To move a selectable region, click that region and drag it to the desired location. You can copy or delete a selectable region by selecting that region's box and then clicking Copy or Delete. </a:t>
            </a:r>
          </a:p>
          <a:p>
            <a:endParaRPr lang="en-US" dirty="0"/>
          </a:p>
          <a:p>
            <a:r>
              <a:rPr lang="en-US" dirty="0"/>
              <a:t>In the Construct Answer Keys section, enter the highest possible score in the Maximum Score field. Optionally, to limit the number of hot spot regions students can select at a time, enter a value in the Maximum Selections field. To create answer keys for the item, do the following: in the Points field, enter the score for a correct or partially correct response. If a sample response is already entered, you may need to unselect that hot spot first. In the provided response area, click the image regions that students will need to select in order to earn the score you entered in the Points field.</a:t>
            </a:r>
          </a:p>
          <a:p>
            <a:endParaRPr lang="en-US" dirty="0"/>
          </a:p>
          <a:p>
            <a:r>
              <a:rPr lang="en-US" dirty="0"/>
              <a:t>More information on how to add images to items can be found on slides 26–36.</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
        <p:nvSpPr>
          <p:cNvPr id="11" name="Slide Image Placeholder 10">
            <a:extLst>
              <a:ext uri="{FF2B5EF4-FFF2-40B4-BE49-F238E27FC236}">
                <a16:creationId xmlns:a16="http://schemas.microsoft.com/office/drawing/2014/main" id="{411D03FD-CC53-4126-B29D-33DA76E279A0}"/>
              </a:ext>
            </a:extLst>
          </p:cNvPr>
          <p:cNvSpPr>
            <a:spLocks noGrp="1" noRot="1" noChangeAspect="1"/>
          </p:cNvSpPr>
          <p:nvPr>
            <p:ph type="sldImg"/>
          </p:nvPr>
        </p:nvSpPr>
        <p:spPr/>
      </p:sp>
    </p:spTree>
    <p:extLst>
      <p:ext uri="{BB962C8B-B14F-4D97-AF65-F5344CB8AC3E}">
        <p14:creationId xmlns:p14="http://schemas.microsoft.com/office/powerpoint/2010/main" val="1912217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Edit Task Inline Choice items provide a section of text in which one or more words appear as drop-down menus. Students select answer options from the drop-downs to replace the original words in the text. For example, an Edit Task Inline Choice item can provide a sentence with a misspelled word and ask students to select the correct spelling from the drop-down menu.</a:t>
            </a:r>
          </a:p>
          <a:p>
            <a:endParaRPr lang="en-US" dirty="0"/>
          </a:p>
          <a:p>
            <a:r>
              <a:rPr lang="en-US" dirty="0"/>
              <a:t>In the Compose Item Prompt section, replace the sample text with the item’s question or directions. </a:t>
            </a:r>
          </a:p>
          <a:p>
            <a:endParaRPr lang="en-US" dirty="0"/>
          </a:p>
          <a:p>
            <a:r>
              <a:rPr lang="en-US" dirty="0"/>
              <a:t>The Create Edit Task Elements with Inline Choice Lists section displays sample text content, including an editable word. Delete this sample text and enter new text content containing the words that students will replace.</a:t>
            </a:r>
          </a:p>
          <a:p>
            <a:endParaRPr lang="en-US" dirty="0"/>
          </a:p>
          <a:p>
            <a:r>
              <a:rPr lang="en-US" dirty="0"/>
              <a:t>To tag a word or phrase that students will be able to replace, do the following. Click and drag the cursor across the desired word or phrase to highlight it. Click Set as Editable below the text box. A border appears around the selected word and the Inline Choice window appears. In the Inline Choice window, enter a replacement option for the tagged word in the blank text box. To add additional replacement options, click Add Option and enter the replacement option in the new text box that appears.</a:t>
            </a:r>
          </a:p>
          <a:p>
            <a:endParaRPr lang="en-US" dirty="0"/>
          </a:p>
          <a:p>
            <a:r>
              <a:rPr lang="en-US" dirty="0"/>
              <a:t>In the Construct Answer Keys section, the maximum score is automatically set based on the number of editable elements you created. You cannot customize this score. To create the item’s answer key, click the editable words in the sample response area and replace each one with the correct answer option. The item will automatically assign students the appropriate number of points for their response based on the number of correct selections they made.</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
        <p:nvSpPr>
          <p:cNvPr id="11" name="Slide Image Placeholder 10">
            <a:extLst>
              <a:ext uri="{FF2B5EF4-FFF2-40B4-BE49-F238E27FC236}">
                <a16:creationId xmlns:a16="http://schemas.microsoft.com/office/drawing/2014/main" id="{A39959FD-E663-4BB0-BAB8-50D07162843B}"/>
              </a:ext>
            </a:extLst>
          </p:cNvPr>
          <p:cNvSpPr>
            <a:spLocks noGrp="1" noRot="1" noChangeAspect="1"/>
          </p:cNvSpPr>
          <p:nvPr>
            <p:ph type="sldImg"/>
          </p:nvPr>
        </p:nvSpPr>
        <p:spPr/>
      </p:sp>
    </p:spTree>
    <p:extLst>
      <p:ext uri="{BB962C8B-B14F-4D97-AF65-F5344CB8AC3E}">
        <p14:creationId xmlns:p14="http://schemas.microsoft.com/office/powerpoint/2010/main" val="1968090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Edit Task items require students to make edits to a specified word or phrase in a sentence or paragraph. Students can click each of these words or phrases to open a text box where they type a replacement for the original text. These items must be scored by an authorized user in the Reporting system. For example, an Edit Task item can provide a sentence with a misspelled word and ask students to enter the correct spelling for it in a popup text box.</a:t>
            </a:r>
          </a:p>
          <a:p>
            <a:endParaRPr lang="en-US" dirty="0"/>
          </a:p>
          <a:p>
            <a:r>
              <a:rPr lang="en-US" dirty="0"/>
              <a:t>In the Compose Item Prompt section, replace the sample text with the item’s question or directions. </a:t>
            </a:r>
          </a:p>
          <a:p>
            <a:endParaRPr lang="en-US" dirty="0"/>
          </a:p>
          <a:p>
            <a:r>
              <a:rPr lang="en-US" dirty="0"/>
              <a:t>The Create Edit Task Elements section displays sample text content, including an editable word. Delete this sample text and enter new text content containing the words that students will replace. To tag a word or phrase that students will be able to replace, do the following. Click and drag the cursor across a word or phrase to highlight it. Then click Set as Editable below the text box. A border appears for the selected word.</a:t>
            </a:r>
          </a:p>
          <a:p>
            <a:endParaRPr lang="en-US" dirty="0"/>
          </a:p>
          <a:p>
            <a:r>
              <a:rPr lang="en-US" dirty="0"/>
              <a:t>In the Construct Answer Keys section, enter the item’s highest possible score in the Maximum Score field. Fill out the rubric for the correct, full-credit response for the item. In the Description field, describe how a student must respond to the item in order to earn full credit. In the Exemplar field, enter an example of a response that would earn full credit. Note that the template automatically creates a rubric tab for each possible score a student can earn, based on the maximum score. To fill out any additional rubrics for the item, click the tab for that rubric and enter a description and exemplar for the rubric’s score.</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
        <p:nvSpPr>
          <p:cNvPr id="11" name="Slide Image Placeholder 10">
            <a:extLst>
              <a:ext uri="{FF2B5EF4-FFF2-40B4-BE49-F238E27FC236}">
                <a16:creationId xmlns:a16="http://schemas.microsoft.com/office/drawing/2014/main" id="{731901F8-F4FF-4A3A-819C-6B48038A9F97}"/>
              </a:ext>
            </a:extLst>
          </p:cNvPr>
          <p:cNvSpPr>
            <a:spLocks noGrp="1" noRot="1" noChangeAspect="1"/>
          </p:cNvSpPr>
          <p:nvPr>
            <p:ph type="sldImg"/>
          </p:nvPr>
        </p:nvSpPr>
        <p:spPr/>
      </p:sp>
    </p:spTree>
    <p:extLst>
      <p:ext uri="{BB962C8B-B14F-4D97-AF65-F5344CB8AC3E}">
        <p14:creationId xmlns:p14="http://schemas.microsoft.com/office/powerpoint/2010/main" val="3568387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Simple Text Entry items require students to type a written response in a provided text box. You can choose what kind of toolbar to include in the text box. For example, a Simple Text Entry item might ask students to write a short essay about their favorite historical figure. Note that these items must be scored by a user in the Reporting system.</a:t>
            </a:r>
          </a:p>
          <a:p>
            <a:endParaRPr lang="en-US" dirty="0"/>
          </a:p>
          <a:p>
            <a:r>
              <a:rPr lang="en-US" dirty="0"/>
              <a:t>In the Compose Item Prompt section, replace the sample text with the item’s question or directions. You can use the toolbar to format the text and insert media elements. To specify the height of the students' text box, enter a value in the Number of Rows in Text Box field. To specify the type of toolbar that will be available to students, select an option from the Text Editor to Show Student menu. You can choose to use no toolbar, or you can use a toolbar with buttons for spell check, formatting text, and/or adding bulleted lists or numbered lists.</a:t>
            </a:r>
          </a:p>
          <a:p>
            <a:endParaRPr lang="en-US" dirty="0"/>
          </a:p>
          <a:p>
            <a:r>
              <a:rPr lang="en-US" dirty="0"/>
              <a:t>To fill out the rubric for the item’s full-credit response, enter the maximum score in the Points field. In the Description field, describe how students must respond in order to earn full credit. In the Exemplar field, enter an example of a response that would earn full credit. Note that the template automatically creates a rubric tab for each possible score a student can earn based on the maximum score. To fill out any additional rubrics, click the tab for that rubric and enter a description and exemplar for the rubric’s score.</a:t>
            </a:r>
          </a:p>
          <a:p>
            <a:endParaRPr lang="en-US" dirty="0"/>
          </a:p>
          <a:p>
            <a:r>
              <a:rPr lang="en-US" dirty="0"/>
              <a:t>If multiple scoring criteria should be used to evaluate the student’s response, you can click Add More at the bottom of the page to create a separate rubric for each criterion. For example, you could create separate rubrics for spelling, syntax, comprehension, and so on.</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
        <p:nvSpPr>
          <p:cNvPr id="11" name="Slide Image Placeholder 10">
            <a:extLst>
              <a:ext uri="{FF2B5EF4-FFF2-40B4-BE49-F238E27FC236}">
                <a16:creationId xmlns:a16="http://schemas.microsoft.com/office/drawing/2014/main" id="{924C6A0F-AA96-40A7-8FBC-790DB9919583}"/>
              </a:ext>
            </a:extLst>
          </p:cNvPr>
          <p:cNvSpPr>
            <a:spLocks noGrp="1" noRot="1" noChangeAspect="1"/>
          </p:cNvSpPr>
          <p:nvPr>
            <p:ph type="sldImg"/>
          </p:nvPr>
        </p:nvSpPr>
        <p:spPr/>
      </p:sp>
    </p:spTree>
    <p:extLst>
      <p:ext uri="{BB962C8B-B14F-4D97-AF65-F5344CB8AC3E}">
        <p14:creationId xmlns:p14="http://schemas.microsoft.com/office/powerpoint/2010/main" val="1399585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Embedded Text Entry items require students to fill in one or more blank text boxes in a sentence by typing a response in the provided boxes. For example, an Embedded Text Entry item can provide a sentence with a missing word and ask students to fill in the blank with the appropriate vocabulary word that they learned in English class. These items must be scored by a user in the Reporting system.</a:t>
            </a:r>
          </a:p>
          <a:p>
            <a:endParaRPr lang="en-US" dirty="0"/>
          </a:p>
          <a:p>
            <a:r>
              <a:rPr lang="en-US" dirty="0"/>
              <a:t>In the Compose Item Prompt section, replace the sample text with the item’s question or directions. You can use the toolbar to format the text and insert media elements.</a:t>
            </a:r>
          </a:p>
          <a:p>
            <a:endParaRPr lang="en-US" dirty="0"/>
          </a:p>
          <a:p>
            <a:r>
              <a:rPr lang="en-US" dirty="0"/>
              <a:t>The Create Embedded Text Entry Elements section displays sample text with a blank text box. Replace this sample content with the new text content and text boxes for your item.</a:t>
            </a:r>
          </a:p>
          <a:p>
            <a:endParaRPr lang="en-US" dirty="0"/>
          </a:p>
          <a:p>
            <a:r>
              <a:rPr lang="en-US" dirty="0"/>
              <a:t>To insert a blank text box in the response area, click the cursor where you want to place the text box, and then click Insert Text Field. You can insert multiple text boxes, if necessary. In the Enter Text Field Properties window, specify the length of the blank text box. If you need to remove a blank text box from the response area, click the box and then click Clear Text Field.</a:t>
            </a:r>
          </a:p>
          <a:p>
            <a:endParaRPr lang="en-US" dirty="0"/>
          </a:p>
          <a:p>
            <a:r>
              <a:rPr lang="en-US" dirty="0"/>
              <a:t>In the Construct Answer Keys section, enter the item’s highest possible score in the Maximum Score field. Fill out the rubric for the correct, full-credit response for the item. In the Description field, describe how a student must respond to the item in order to earn full credit. In the Exemplar field, enter an example of a response that would earn full credit. Note that the template automatically creates a rubric tab for each possible score a student can earn, based on the maximum score. To fill out any additional rubrics for the item, click the tab for that rubric and enter a description and exemplar for the rubric’s score.</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
        <p:nvSpPr>
          <p:cNvPr id="11" name="Slide Image Placeholder 10">
            <a:extLst>
              <a:ext uri="{FF2B5EF4-FFF2-40B4-BE49-F238E27FC236}">
                <a16:creationId xmlns:a16="http://schemas.microsoft.com/office/drawing/2014/main" id="{D77CE4FD-5E64-47E8-9000-CFF4F7563435}"/>
              </a:ext>
            </a:extLst>
          </p:cNvPr>
          <p:cNvSpPr>
            <a:spLocks noGrp="1" noRot="1" noChangeAspect="1"/>
          </p:cNvSpPr>
          <p:nvPr>
            <p:ph type="sldImg"/>
          </p:nvPr>
        </p:nvSpPr>
        <p:spPr/>
      </p:sp>
    </p:spTree>
    <p:extLst>
      <p:ext uri="{BB962C8B-B14F-4D97-AF65-F5344CB8AC3E}">
        <p14:creationId xmlns:p14="http://schemas.microsoft.com/office/powerpoint/2010/main" val="206426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topics covered in this training module. You can jump to the section slides if you need information on a single topic. The topics are:</a:t>
            </a:r>
          </a:p>
          <a:p>
            <a:pPr lvl="0"/>
            <a:endParaRPr lang="en-US" noProof="0" dirty="0"/>
          </a:p>
          <a:p>
            <a:pPr lvl="0"/>
            <a:r>
              <a:rPr lang="en-US" noProof="0" dirty="0"/>
              <a:t>1.  How to Navigate the Dashboard &amp; the Standards Panel</a:t>
            </a:r>
          </a:p>
          <a:p>
            <a:pPr lvl="0"/>
            <a:r>
              <a:rPr lang="en-US" noProof="0" dirty="0"/>
              <a:t>2.  How to Use the Create New Items Button</a:t>
            </a:r>
          </a:p>
          <a:p>
            <a:pPr marL="0" lvl="0" indent="0">
              <a:buNone/>
            </a:pPr>
            <a:r>
              <a:rPr lang="en-US" noProof="0" dirty="0"/>
              <a:t>3.  How to Create Items Using Different Templates;</a:t>
            </a:r>
          </a:p>
          <a:p>
            <a:pPr marL="0" lvl="0" indent="0">
              <a:buNone/>
            </a:pPr>
            <a:r>
              <a:rPr lang="en-US" noProof="0" dirty="0"/>
              <a:t>       – Passage Set</a:t>
            </a:r>
          </a:p>
          <a:p>
            <a:pPr marL="0" lvl="0" indent="0">
              <a:buNone/>
            </a:pPr>
            <a:r>
              <a:rPr lang="en-US" noProof="0" dirty="0"/>
              <a:t>       – Multiple Choice/Multiple Select </a:t>
            </a:r>
          </a:p>
          <a:p>
            <a:pPr marL="0" lvl="0" indent="0">
              <a:buNone/>
            </a:pPr>
            <a:r>
              <a:rPr lang="en-US" noProof="0" dirty="0"/>
              <a:t>       – Creating Hot Text Items</a:t>
            </a:r>
          </a:p>
          <a:p>
            <a:pPr marL="0" lvl="0" indent="0">
              <a:buNone/>
            </a:pPr>
            <a:r>
              <a:rPr lang="en-US" noProof="0" dirty="0"/>
              <a:t>       – Creating Hot Spot Items</a:t>
            </a:r>
          </a:p>
          <a:p>
            <a:pPr marL="0" lvl="0" indent="0">
              <a:buNone/>
            </a:pPr>
            <a:r>
              <a:rPr lang="en-US" noProof="0" dirty="0"/>
              <a:t>       – Creating Edit Text Inline Choice Items</a:t>
            </a:r>
          </a:p>
          <a:p>
            <a:pPr marL="0" lvl="0" indent="0">
              <a:buNone/>
            </a:pPr>
            <a:r>
              <a:rPr lang="en-US" noProof="0" dirty="0"/>
              <a:t>       – Creating Edit Task Items</a:t>
            </a:r>
          </a:p>
          <a:p>
            <a:pPr marL="0" lvl="0" indent="0">
              <a:buNone/>
            </a:pPr>
            <a:r>
              <a:rPr lang="en-US" noProof="0" dirty="0"/>
              <a:t>       – Creating Simple Text Entry Items</a:t>
            </a:r>
          </a:p>
          <a:p>
            <a:pPr marL="0" lvl="0" indent="0">
              <a:buNone/>
            </a:pPr>
            <a:r>
              <a:rPr lang="en-US" noProof="0" dirty="0"/>
              <a:t>       – Creating Embedded Text Entry Items</a:t>
            </a:r>
          </a:p>
          <a:p>
            <a:pPr marL="0" lvl="0" indent="0">
              <a:buNone/>
            </a:pPr>
            <a:r>
              <a:rPr lang="en-US" noProof="0" dirty="0"/>
              <a:t>       – Creating Text Drag and Drop Items</a:t>
            </a:r>
          </a:p>
          <a:p>
            <a:pPr marL="0" lvl="0" indent="0">
              <a:buNone/>
            </a:pPr>
            <a:r>
              <a:rPr lang="en-US" noProof="0" dirty="0"/>
              <a:t>       – Creating Image Drag and Drop Items</a:t>
            </a:r>
          </a:p>
          <a:p>
            <a:pPr marL="0" lvl="0" indent="0">
              <a:buNone/>
            </a:pPr>
            <a:r>
              <a:rPr lang="en-US" noProof="0" dirty="0"/>
              <a:t>       – Creating Table Match Items</a:t>
            </a:r>
          </a:p>
          <a:p>
            <a:pPr marL="0" lvl="0" indent="0">
              <a:buNone/>
            </a:pPr>
            <a:r>
              <a:rPr lang="en-US" noProof="0" dirty="0"/>
              <a:t>       – Creating Equation Response Items</a:t>
            </a:r>
          </a:p>
          <a:p>
            <a:pPr marL="0" lvl="0" indent="0">
              <a:buNone/>
            </a:pPr>
            <a:r>
              <a:rPr lang="en-US" noProof="0" dirty="0"/>
              <a:t>       – Creating Multi-Part Items that Combine Item Types</a:t>
            </a:r>
          </a:p>
          <a:p>
            <a:pPr marL="0" lvl="0" indent="0">
              <a:buNone/>
            </a:pPr>
            <a:r>
              <a:rPr lang="en-US" noProof="0" dirty="0"/>
              <a:t>4. How to Add Images to Items</a:t>
            </a:r>
          </a:p>
          <a:p>
            <a:pPr marL="0" lvl="0" indent="0">
              <a:buNone/>
            </a:pPr>
            <a:r>
              <a:rPr lang="en-US" noProof="0" dirty="0"/>
              <a:t>5. How to Use the Item Properties Panel to Set Up Properties &amp; Align Items to Standards</a:t>
            </a:r>
          </a:p>
          <a:p>
            <a:pPr marL="0" lvl="0" indent="0">
              <a:buNone/>
            </a:pPr>
            <a:r>
              <a:rPr lang="en-US" noProof="0" dirty="0"/>
              <a:t>6. How to Work with Items Available to You</a:t>
            </a:r>
          </a:p>
          <a:p>
            <a:pPr marL="0" lvl="0" indent="0">
              <a:buNone/>
            </a:pPr>
            <a:r>
              <a:rPr lang="en-US" noProof="0" dirty="0"/>
              <a:t>7. How to Create Workgroups for Sharing Items</a:t>
            </a:r>
          </a:p>
          <a:p>
            <a:pPr marL="0" lvl="0" indent="0">
              <a:buNone/>
            </a:pPr>
            <a:r>
              <a:rPr lang="en-US" noProof="0" dirty="0"/>
              <a:t>8. How to Submit Items for Review, and</a:t>
            </a:r>
          </a:p>
          <a:p>
            <a:pPr marL="0" lvl="0" indent="0">
              <a:buNone/>
            </a:pPr>
            <a:r>
              <a:rPr lang="en-US" noProof="0" dirty="0"/>
              <a:t>9. More Information/More Modules</a:t>
            </a:r>
          </a:p>
          <a:p>
            <a:endParaRPr lang="en-US" dirty="0"/>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C6C1903C-14E3-4F4F-ADE9-D28CB6A585AD}"/>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347E4BD-E1A2-4835-86DF-925D2B8F6EBA}"/>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882557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Text Drag and Drop items require students to fill in one or more blank "drop" boxes in a sentence or paragraph by dragging response options into those boxes from a word bank. For example, a Text Drag and Drop item can provide a sentence with a missing word and ask students to fill in the blank with a vocabulary word from the provided word bank.</a:t>
            </a:r>
          </a:p>
          <a:p>
            <a:endParaRPr lang="en-US" dirty="0"/>
          </a:p>
          <a:p>
            <a:r>
              <a:rPr lang="en-US" dirty="0"/>
              <a:t>In the Compose Item Prompt section, replace the sample text with the item’s question or directions. </a:t>
            </a:r>
          </a:p>
          <a:p>
            <a:endParaRPr lang="en-US" dirty="0"/>
          </a:p>
          <a:p>
            <a:r>
              <a:rPr lang="en-US" dirty="0"/>
              <a:t>The Enter Text and Set Drag and Drop Options section displays sample text content, including a blank drop box. Replace this sample content with the new text content and the blank text boxes for your item.</a:t>
            </a:r>
          </a:p>
          <a:p>
            <a:endParaRPr lang="en-US" dirty="0"/>
          </a:p>
          <a:p>
            <a:r>
              <a:rPr lang="en-US" dirty="0"/>
              <a:t>To insert a blank drop box in the response area, click where you want to place the drop box, then click Insert Drop Area. You can insert multiple drop boxes, if necessary. If you need to remove a blank drop box from the response area, select the box and click Clear Drop Area.</a:t>
            </a:r>
          </a:p>
          <a:p>
            <a:endParaRPr lang="en-US" dirty="0"/>
          </a:p>
          <a:p>
            <a:r>
              <a:rPr lang="en-US" dirty="0"/>
              <a:t>The template displays sample word bank options below the text box. You can click these answer options to replace the sample text with the text that students will drag into the drop boxes. To create additional answer options, click Add Draggable Option and enter the content for that answer option in the box that appears.</a:t>
            </a:r>
          </a:p>
          <a:p>
            <a:endParaRPr lang="en-US" dirty="0"/>
          </a:p>
          <a:p>
            <a:r>
              <a:rPr lang="en-US" dirty="0"/>
              <a:t>In the Construct Answer Keys section, enter the item’s highest possible score in the Maximum Score field. Optionally, you can set the maximum number of times students can drag each answer option into a drop box by entering the value in the Maximum Matches of Each Answer Option field. If you enter a number greater than 1, students will be able to reuse each word bank option in multiple drop boxes. Also optionally, you can require students to use each answer option a certain number of times. To do so, enter the required value in the Minimum Matches of Each Answer Option field. Students will not be able to complete the item until they have used each answer option the specified number of times.</a:t>
            </a:r>
          </a:p>
          <a:p>
            <a:endParaRPr lang="en-US" dirty="0"/>
          </a:p>
          <a:p>
            <a:r>
              <a:rPr lang="en-US" dirty="0"/>
              <a:t>To create answer keys for the item, do the following. In the Points field, enter the score for a correct or partially correct response. If a sample response is already entered, you may need to drag it out of the response area first. In the provided response area, drag the answer options into the drop boxes required in order to earn the score you entered in the Points field.</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
        <p:nvSpPr>
          <p:cNvPr id="11" name="Slide Image Placeholder 10">
            <a:extLst>
              <a:ext uri="{FF2B5EF4-FFF2-40B4-BE49-F238E27FC236}">
                <a16:creationId xmlns:a16="http://schemas.microsoft.com/office/drawing/2014/main" id="{0109CF9F-9C6D-491E-8566-66A8470C466B}"/>
              </a:ext>
            </a:extLst>
          </p:cNvPr>
          <p:cNvSpPr>
            <a:spLocks noGrp="1" noRot="1" noChangeAspect="1"/>
          </p:cNvSpPr>
          <p:nvPr>
            <p:ph type="sldImg"/>
          </p:nvPr>
        </p:nvSpPr>
        <p:spPr/>
      </p:sp>
    </p:spTree>
    <p:extLst>
      <p:ext uri="{BB962C8B-B14F-4D97-AF65-F5344CB8AC3E}">
        <p14:creationId xmlns:p14="http://schemas.microsoft.com/office/powerpoint/2010/main" val="3631605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Image Drag and Drop items require students to fill in the blank "drop" boxes on an image by dragging response options from a word bank into these boxes. You can specify the size and location of the drop boxes where students drag their answers. For example, an Image Drag and Drop item can provide a map of the Northern Hemisphere and ask students to place country names on the map using a provided word bank.</a:t>
            </a:r>
          </a:p>
          <a:p>
            <a:endParaRPr lang="en-US" dirty="0"/>
          </a:p>
          <a:p>
            <a:r>
              <a:rPr lang="en-US" dirty="0"/>
              <a:t>First, in the Compose Item Prompt section, replace the sample text with the item’s question or directions. You can use the toolbar to format the text and insert media elements. In the Select Background Image and Set Drag and Drop Regions section, click Upload Image. In the Image Properties window, click Browse Server. If the image you want to use for the item is already available in the File Manager window, select it and click Add to Item. You can use the search bar in the corner to search for an image by its file name. If the image you want to use is not available in the File Manager window, click Upload File and select an image file from your computer. Then select the image and click Add to Item. The image must be 600×600 pixels or smaller and under 1.5 MB. The file may take a moment to upload.</a:t>
            </a:r>
          </a:p>
          <a:p>
            <a:endParaRPr lang="en-US" dirty="0"/>
          </a:p>
          <a:p>
            <a:r>
              <a:rPr lang="en-US" dirty="0"/>
              <a:t>To add the drop box areas to the image, do the following. Click the image once to set the first corner of the selectable rectangle, then click one more time where you want to set its opposite corner (do not click and drag). A red box appears, but this will not be visible to students. To move a drop box region, click that box and drag it to the desired location on the image. You can copy or delete a drop box region by selecting the box and then clicking Copy or Delete.</a:t>
            </a:r>
          </a:p>
          <a:p>
            <a:endParaRPr lang="en-US" dirty="0"/>
          </a:p>
          <a:p>
            <a:r>
              <a:rPr lang="en-US" dirty="0"/>
              <a:t>The item template displays sample answer options below the background image. You can click these answer options to replace the sample text with the new text or image that students will be able to drag into the drop boxes. If you want to create additional answer options, click Add Draggable Option and enter the content for that answer option in the box that appears. In the Construct Answer Keys section, enter the item’s highest possible score in the Maximum Score field.</a:t>
            </a:r>
          </a:p>
          <a:p>
            <a:endParaRPr lang="en-US" dirty="0"/>
          </a:p>
          <a:p>
            <a:r>
              <a:rPr lang="en-US" dirty="0"/>
              <a:t>If you want to limit how many times students can use each answer option in the word bank, enter the desired limit in the Maximum Matches of Each Answer Option field. If you enter a number greater than 1, students will be able to reuse each option in multiple drop boxes. If you want to require students to use each answer option a certain number of times, enter a value in the Minimum Matches of Each Answer Option field. Students will not be able to finish the item until they have used each response option the specifies number of times.</a:t>
            </a:r>
          </a:p>
          <a:p>
            <a:endParaRPr lang="en-US" dirty="0"/>
          </a:p>
          <a:p>
            <a:r>
              <a:rPr lang="en-US" dirty="0"/>
              <a:t>To create answer keys for the item, do the following. In the Points field, enter the score for a correct or partially correct response. Note that if a sample response is already entered, you may need to drag it out of the response area first. Then, in the provided response area, drag the response options into the drop boxes required to earn the score you entered in the Points field.</a:t>
            </a:r>
          </a:p>
          <a:p>
            <a:endParaRPr lang="en-US" dirty="0"/>
          </a:p>
          <a:p>
            <a:r>
              <a:rPr lang="en-US" dirty="0"/>
              <a:t>More information on how to add images to items is located on slides 26–36.</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
        <p:nvSpPr>
          <p:cNvPr id="11" name="Slide Image Placeholder 10">
            <a:extLst>
              <a:ext uri="{FF2B5EF4-FFF2-40B4-BE49-F238E27FC236}">
                <a16:creationId xmlns:a16="http://schemas.microsoft.com/office/drawing/2014/main" id="{5C2C0987-BF67-463B-9B3F-E86A4B4B6126}"/>
              </a:ext>
            </a:extLst>
          </p:cNvPr>
          <p:cNvSpPr>
            <a:spLocks noGrp="1" noRot="1" noChangeAspect="1"/>
          </p:cNvSpPr>
          <p:nvPr>
            <p:ph type="sldImg"/>
          </p:nvPr>
        </p:nvSpPr>
        <p:spPr/>
      </p:sp>
    </p:spTree>
    <p:extLst>
      <p:ext uri="{BB962C8B-B14F-4D97-AF65-F5344CB8AC3E}">
        <p14:creationId xmlns:p14="http://schemas.microsoft.com/office/powerpoint/2010/main" val="2300934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Table Match interactions provide two sets of match options in a table, with one set listed in columns and the other set listed in rows. Students match options in the columns to options in the rows by marking checkboxes in the cells where they intersect. In the example shown, the Table Match item lists a set of numbers in the rows and a set of properties in the columns (such as odd, even, positive, and negative), and students must select the properties that apply to each number.</a:t>
            </a:r>
          </a:p>
          <a:p>
            <a:endParaRPr lang="en-US" dirty="0"/>
          </a:p>
          <a:p>
            <a:r>
              <a:rPr lang="en-US" dirty="0"/>
              <a:t>To fill out the template, in the Compose Item Prompt section, replace the sample text with the item’s question or directions. You can use the toolbar to format the text and insert media elements.</a:t>
            </a:r>
          </a:p>
          <a:p>
            <a:endParaRPr lang="en-US" dirty="0"/>
          </a:p>
          <a:p>
            <a:r>
              <a:rPr lang="en-US" dirty="0"/>
              <a:t>The Create Table Match Options section displays a sample table. You can modify the match options that appear in each column header and row header. You can also modify the number of rows and columns that appear in the table.</a:t>
            </a:r>
          </a:p>
          <a:p>
            <a:endParaRPr lang="en-US" dirty="0"/>
          </a:p>
          <a:p>
            <a:r>
              <a:rPr lang="en-US" dirty="0"/>
              <a:t>To enter a caption for this table, click the text box above the table and type the caption. To enter match options in the table, click inside the row headers and column headers, and then replace the sample text with the content for the match options.</a:t>
            </a:r>
          </a:p>
          <a:p>
            <a:endParaRPr lang="en-US" dirty="0"/>
          </a:p>
          <a:p>
            <a:r>
              <a:rPr lang="en-US" dirty="0"/>
              <a:t>To modify the number of rows in the table, click the table rows button in the toolbar and select an option from the menu that appears. You can also right-click a row and select a menu option.</a:t>
            </a:r>
          </a:p>
          <a:p>
            <a:r>
              <a:rPr lang="en-US" dirty="0"/>
              <a:t>To modify the number of columns in the table, click the table columns button in the toolbar and select an option from the menu that appears. You can also right-click a column and select a menu option.</a:t>
            </a:r>
          </a:p>
          <a:p>
            <a:endParaRPr lang="en-US" dirty="0"/>
          </a:p>
          <a:p>
            <a:r>
              <a:rPr lang="en-US" dirty="0"/>
              <a:t>In the Construct Answer Keys section, enter the item’s highest possible score in the Maximum Score field. To set restrictions on the matches a student can make, do the following. In the Minimum Number of Total Matches field, enter the minimum number of checkboxes students must mark in the entire table. In the Maximum Number of Total Matches field, enter the maximum number of checkboxes students can mark in the entire table. In the Maximum Number of Checked Cells in Each Row field, enter the maximum number of checkboxes students can mark in any row. In the Maximum Number of Checked Cells in Each Column field, enter the maximum number of checkboxes students can mark in any column.</a:t>
            </a:r>
          </a:p>
          <a:p>
            <a:endParaRPr lang="en-US" dirty="0"/>
          </a:p>
          <a:p>
            <a:r>
              <a:rPr lang="en-US" dirty="0"/>
              <a:t>To create answer keys for the item, do the following. First, in the Points field, enter the score for a correct or partially correct response. Note that if a sample response is already entered, you may need to clear the checkboxes first. Then, in the provided response area, mark the checkboxes in the table cells that students will need to select in order to earn the score you entered in the Points field.</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
        <p:nvSpPr>
          <p:cNvPr id="11" name="Slide Image Placeholder 10">
            <a:extLst>
              <a:ext uri="{FF2B5EF4-FFF2-40B4-BE49-F238E27FC236}">
                <a16:creationId xmlns:a16="http://schemas.microsoft.com/office/drawing/2014/main" id="{90CB5A18-ACEC-49B1-A8F3-476DE42FF1B7}"/>
              </a:ext>
            </a:extLst>
          </p:cNvPr>
          <p:cNvSpPr>
            <a:spLocks noGrp="1" noRot="1" noChangeAspect="1"/>
          </p:cNvSpPr>
          <p:nvPr>
            <p:ph type="sldImg"/>
          </p:nvPr>
        </p:nvSpPr>
        <p:spPr/>
      </p:sp>
    </p:spTree>
    <p:extLst>
      <p:ext uri="{BB962C8B-B14F-4D97-AF65-F5344CB8AC3E}">
        <p14:creationId xmlns:p14="http://schemas.microsoft.com/office/powerpoint/2010/main" val="1904916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Equation Response items require students to use an on-screen keypad or their physical keyboard to enter a mathematical expression or equation in the response area. For example, an Equation item can provide an algebraic equation and ask students to solve for </a:t>
            </a:r>
            <a:r>
              <a:rPr lang="en-US" i="1" dirty="0"/>
              <a:t>x</a:t>
            </a:r>
            <a:r>
              <a:rPr lang="en-US" dirty="0"/>
              <a:t>.</a:t>
            </a:r>
          </a:p>
          <a:p>
            <a:endParaRPr lang="en-US" dirty="0"/>
          </a:p>
          <a:p>
            <a:r>
              <a:rPr lang="en-US" dirty="0"/>
              <a:t>In the Compose Item Prompt section, replace the sample text with the item’s question or directions. You can use the Add Math Equation button in the toolbar to insert a formula.</a:t>
            </a:r>
          </a:p>
          <a:p>
            <a:endParaRPr lang="en-US" dirty="0"/>
          </a:p>
          <a:p>
            <a:r>
              <a:rPr lang="en-US" dirty="0"/>
              <a:t>In the Select Equation Keypad section, select an option from the Equation Preset dropdown menu to determine which buttons will be available on the student’s keypad.</a:t>
            </a:r>
          </a:p>
          <a:p>
            <a:endParaRPr lang="en-US" dirty="0"/>
          </a:p>
          <a:p>
            <a:r>
              <a:rPr lang="en-US" dirty="0"/>
              <a:t>The keypad in this section displays the buttons associated with the selected Equation Preset type. All keypads include Back, Next, Undo, Redo, and Delete buttons at the top. </a:t>
            </a:r>
          </a:p>
          <a:p>
            <a:endParaRPr lang="en-US" dirty="0"/>
          </a:p>
          <a:p>
            <a:r>
              <a:rPr lang="en-US" dirty="0"/>
              <a:t>In the Construct Answer Keys section, enter the item’s highest possible score in the Maximum Score field.</a:t>
            </a:r>
          </a:p>
          <a:p>
            <a:endParaRPr lang="en-US" dirty="0"/>
          </a:p>
          <a:p>
            <a:r>
              <a:rPr lang="en-US" dirty="0"/>
              <a:t>Optionally, to set the item to automatically simplify the student’s entered response, set the Simplify Response toggle to Yes.</a:t>
            </a:r>
          </a:p>
          <a:p>
            <a:endParaRPr lang="en-US" dirty="0"/>
          </a:p>
          <a:p>
            <a:r>
              <a:rPr lang="en-US" dirty="0"/>
              <a:t>To create answer keys for the item, do the following. First, in the Points field, enter the score for a correct or partially correct response. If a sample response is already entered, you may need to clear the response area first. In the provided response area, use the keypad to enter the mathematical expression that students will input in order to earn the score you entered in the Points field. After entering a fraction, exponent, or root, you may need to click the right arrow button in order to enter additional characters.</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
        <p:nvSpPr>
          <p:cNvPr id="11" name="Slide Image Placeholder 10">
            <a:extLst>
              <a:ext uri="{FF2B5EF4-FFF2-40B4-BE49-F238E27FC236}">
                <a16:creationId xmlns:a16="http://schemas.microsoft.com/office/drawing/2014/main" id="{732880AD-AF7C-4A8C-BF91-1855ABDAB7A2}"/>
              </a:ext>
            </a:extLst>
          </p:cNvPr>
          <p:cNvSpPr>
            <a:spLocks noGrp="1" noRot="1" noChangeAspect="1"/>
          </p:cNvSpPr>
          <p:nvPr>
            <p:ph type="sldImg"/>
          </p:nvPr>
        </p:nvSpPr>
        <p:spPr/>
      </p:sp>
    </p:spTree>
    <p:extLst>
      <p:ext uri="{BB962C8B-B14F-4D97-AF65-F5344CB8AC3E}">
        <p14:creationId xmlns:p14="http://schemas.microsoft.com/office/powerpoint/2010/main" val="3204984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dirty="0"/>
              <a:t>Here is a list of some factors associated with the Multi-Part item. The template allows you to combine two to four item types into a single item. </a:t>
            </a:r>
            <a:r>
              <a:rPr lang="en-US" sz="1800" dirty="0">
                <a:effectLst/>
                <a:latin typeface="Calibri" panose="020F0502020204030204" pitchFamily="34" charset="0"/>
                <a:ea typeface="Times New Roman" panose="02020603050405020304" pitchFamily="18" charset="0"/>
                <a:cs typeface="Calibri" panose="020F0502020204030204" pitchFamily="34" charset="0"/>
              </a:rPr>
              <a:t>When creating a Multi-Part item, you can choose how it is scored, how many parts it includes, and which item type is used for each part. For example, a Multi-Part item with a Multiple Choice/Select part and an Edit Task part can ask students whether a statement is true or false, and then ask them to correct the part of the statement that is false.</a:t>
            </a:r>
          </a:p>
          <a:p>
            <a:pPr marL="0" marR="0">
              <a:spcBef>
                <a:spcPts val="600"/>
              </a:spcBef>
              <a:spcAft>
                <a:spcPts val="12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600"/>
              </a:spcBef>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If a Multi-Part item includes only two parts and both item types are machine-scored, then the Multi-Part item itself can be machine-scored. If a Multi-Part item includes more than two parts, or if any of the included item types are handscored, then the Multi-Part item must be scored by hand.</a:t>
            </a:r>
          </a:p>
          <a:p>
            <a:pPr marL="0" marR="0">
              <a:spcBef>
                <a:spcPts val="600"/>
              </a:spcBef>
              <a:spcAft>
                <a:spcPts val="12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600"/>
              </a:spcBef>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templates for Multi-Part items require you to create a separate prompt and response area for each part of the item, but only one answer key is needed for the whole item. Some of the settings and fields that usually appear in the section for constructing answer keys will appear in the section for constructing response areas in Multi-Part item templates.</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dirty="0"/>
          </a:p>
        </p:txBody>
      </p:sp>
    </p:spTree>
    <p:extLst>
      <p:ext uri="{BB962C8B-B14F-4D97-AF65-F5344CB8AC3E}">
        <p14:creationId xmlns:p14="http://schemas.microsoft.com/office/powerpoint/2010/main" val="4074792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Multi-Part item template initiates with a page where you will select options under Scoring Method, Number of Parts to Create, parts of the Multi-Part item, and a button, “Create Multi-Part Item.” After you click that button, the actual steps involved depend on which item type you selected for the first part of the item. For more information, you can consult the instructions for each item type in the Filling Out Item Templates section of the </a:t>
            </a:r>
            <a:r>
              <a:rPr lang="en-US" i="1" dirty="0"/>
              <a:t>Authoring User Guide</a:t>
            </a:r>
            <a:r>
              <a:rPr lang="en-US" dirty="0"/>
              <a:t>.</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531218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add images to items in Authoring.</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154603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Two of the item types in Authoring require you to upload images in the response section. In Hot Spot items, students select one or more clickable regions on an image or a diagram to respond to a question. In the Image Drag and Drop item, students drag answers into “drop boxes” in an image or diagram. </a:t>
            </a:r>
          </a:p>
          <a:p>
            <a:endParaRPr lang="en-US" dirty="0"/>
          </a:p>
          <a:p>
            <a:r>
              <a:rPr lang="en-US" dirty="0"/>
              <a:t>You can insert JPG, PNG, or GIF files. They must be smaller than 600 x 600 pixels and under 1.5 MB in size. Keep this in mind as you search online or in a district system for images to use. Be sure to verify the copyright status of any online image so you comply with legal permissions.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D0100-8A7A-416F-A211-6206FC711A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82F7D4F8-2CEF-4D15-8857-448CC97BBD1D}"/>
              </a:ext>
            </a:extLst>
          </p:cNvPr>
          <p:cNvSpPr>
            <a:spLocks noGrp="1" noRot="1" noChangeAspect="1"/>
          </p:cNvSpPr>
          <p:nvPr>
            <p:ph type="sldImg"/>
          </p:nvPr>
        </p:nvSpPr>
        <p:spPr/>
      </p:sp>
    </p:spTree>
    <p:extLst>
      <p:ext uri="{BB962C8B-B14F-4D97-AF65-F5344CB8AC3E}">
        <p14:creationId xmlns:p14="http://schemas.microsoft.com/office/powerpoint/2010/main" val="2882168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check the size and dimensions of the images you have saved on your computer before you upload them to Authoring.</a:t>
            </a:r>
          </a:p>
          <a:p>
            <a:r>
              <a:rPr lang="en-US" dirty="0"/>
              <a:t>1. In a File Explorer folder, right-click an image file you want to check.</a:t>
            </a:r>
          </a:p>
          <a:p>
            <a:r>
              <a:rPr lang="en-US" dirty="0"/>
              <a:t>2. Then click on Properties at the bottom of the menu.</a:t>
            </a:r>
          </a:p>
          <a:p>
            <a:r>
              <a:rPr lang="en-US" dirty="0"/>
              <a:t>3. The file size displays on that page under size.</a:t>
            </a:r>
          </a:p>
          <a:p>
            <a:r>
              <a:rPr lang="en-US" dirty="0"/>
              <a:t>4. To check the pixel dimensions, click the Details button at the top of the page. The width and height display on that page.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D0100-8A7A-416F-A211-6206FC711A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8D8581AF-B44A-4EC5-859D-CB55CAED1899}"/>
              </a:ext>
            </a:extLst>
          </p:cNvPr>
          <p:cNvSpPr>
            <a:spLocks noGrp="1" noRot="1" noChangeAspect="1"/>
          </p:cNvSpPr>
          <p:nvPr>
            <p:ph type="sldImg"/>
          </p:nvPr>
        </p:nvSpPr>
        <p:spPr/>
      </p:sp>
    </p:spTree>
    <p:extLst>
      <p:ext uri="{BB962C8B-B14F-4D97-AF65-F5344CB8AC3E}">
        <p14:creationId xmlns:p14="http://schemas.microsoft.com/office/powerpoint/2010/main" val="2216482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need to resize an image you have saved, Windows has a setting for that in the Photo Manager. First open the image file in Photo Manager. Then select Resize and set the Custom Dimensions to something under 600 x 600 pixels.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D0100-8A7A-416F-A211-6206FC711A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7A69324F-F583-4FB1-8343-B6A165B7FE40}"/>
              </a:ext>
            </a:extLst>
          </p:cNvPr>
          <p:cNvSpPr>
            <a:spLocks noGrp="1" noRot="1" noChangeAspect="1"/>
          </p:cNvSpPr>
          <p:nvPr>
            <p:ph type="sldImg"/>
          </p:nvPr>
        </p:nvSpPr>
        <p:spPr/>
      </p:sp>
    </p:spTree>
    <p:extLst>
      <p:ext uri="{BB962C8B-B14F-4D97-AF65-F5344CB8AC3E}">
        <p14:creationId xmlns:p14="http://schemas.microsoft.com/office/powerpoint/2010/main" val="327773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First, we cover how to navigate the Authoring Dashboard, the Standards Panel, and the Quick Links.</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932238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check the size of an image in a folder on an Apple computer, click Control+Click on the image file in a folder. Click Get Info in the window that appears. Expand the General section to see the file size and the More Info section to see the dimensions. There is also a setting under Tools that allows you to Adjust Size.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D0100-8A7A-416F-A211-6206FC711A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E266BF54-F464-4455-83E1-087205A0AAE4}"/>
              </a:ext>
            </a:extLst>
          </p:cNvPr>
          <p:cNvSpPr>
            <a:spLocks noGrp="1" noRot="1" noChangeAspect="1"/>
          </p:cNvSpPr>
          <p:nvPr>
            <p:ph type="sldImg"/>
          </p:nvPr>
        </p:nvSpPr>
        <p:spPr/>
      </p:sp>
    </p:spTree>
    <p:extLst>
      <p:ext uri="{BB962C8B-B14F-4D97-AF65-F5344CB8AC3E}">
        <p14:creationId xmlns:p14="http://schemas.microsoft.com/office/powerpoint/2010/main" val="19014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image import process is the same for Hot Spot items and Image Drag and Drop items. First, create the item type using the content tab or the quick link from the Dashboard or search for an item in Draft mode that you want to edit.</a:t>
            </a:r>
          </a:p>
          <a:p>
            <a:endParaRPr lang="en-US" dirty="0"/>
          </a:p>
          <a:p>
            <a:r>
              <a:rPr lang="en-US" dirty="0"/>
              <a:t>In Section 2 of the item template, click Upload Image. In the Image Properties window, click Browse Server. If the image you want to use for the item is already available in the File Manager window, select it and click Add to Item. You can use the search bar in the corner to search for an image by its file name. If the image you want to use is not available in the File Manager window, click Upload File and select an image file from your computer.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D0100-8A7A-416F-A211-6206FC711A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8A209E6D-6F1B-4203-8460-D5FE75292175}"/>
              </a:ext>
            </a:extLst>
          </p:cNvPr>
          <p:cNvSpPr>
            <a:spLocks noGrp="1" noRot="1" noChangeAspect="1"/>
          </p:cNvSpPr>
          <p:nvPr>
            <p:ph type="sldImg"/>
          </p:nvPr>
        </p:nvSpPr>
        <p:spPr/>
      </p:sp>
    </p:spTree>
    <p:extLst>
      <p:ext uri="{BB962C8B-B14F-4D97-AF65-F5344CB8AC3E}">
        <p14:creationId xmlns:p14="http://schemas.microsoft.com/office/powerpoint/2010/main" val="2150551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Select the image and click Add to Item. In the image properties window, click OK.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D0100-8A7A-416F-A211-6206FC711A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1556D1C9-073F-4B4F-900F-35B198806B93}"/>
              </a:ext>
            </a:extLst>
          </p:cNvPr>
          <p:cNvSpPr>
            <a:spLocks noGrp="1" noRot="1" noChangeAspect="1"/>
          </p:cNvSpPr>
          <p:nvPr>
            <p:ph type="sldImg"/>
          </p:nvPr>
        </p:nvSpPr>
        <p:spPr/>
      </p:sp>
    </p:spTree>
    <p:extLst>
      <p:ext uri="{BB962C8B-B14F-4D97-AF65-F5344CB8AC3E}">
        <p14:creationId xmlns:p14="http://schemas.microsoft.com/office/powerpoint/2010/main" val="2836688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dirty="0"/>
              <a:t>If there is an issue with the file, an error message appears when you try to upload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D0100-8A7A-416F-A211-6206FC711A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06D3A2AA-18C7-4815-AFA3-4397814C9657}"/>
              </a:ext>
            </a:extLst>
          </p:cNvPr>
          <p:cNvSpPr>
            <a:spLocks noGrp="1" noRot="1" noChangeAspect="1"/>
          </p:cNvSpPr>
          <p:nvPr>
            <p:ph type="sldImg"/>
          </p:nvPr>
        </p:nvSpPr>
        <p:spPr/>
      </p:sp>
    </p:spTree>
    <p:extLst>
      <p:ext uri="{BB962C8B-B14F-4D97-AF65-F5344CB8AC3E}">
        <p14:creationId xmlns:p14="http://schemas.microsoft.com/office/powerpoint/2010/main" val="2081693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Now you are ready to add your hot spot regions or drag and drop boxes to the image.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D0100-8A7A-416F-A211-6206FC711A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BB5E4289-9B9A-4BEA-897D-3C7B4998BDDF}"/>
              </a:ext>
            </a:extLst>
          </p:cNvPr>
          <p:cNvSpPr>
            <a:spLocks noGrp="1" noRot="1" noChangeAspect="1"/>
          </p:cNvSpPr>
          <p:nvPr>
            <p:ph type="sldImg"/>
          </p:nvPr>
        </p:nvSpPr>
        <p:spPr/>
      </p:sp>
    </p:spTree>
    <p:extLst>
      <p:ext uri="{BB962C8B-B14F-4D97-AF65-F5344CB8AC3E}">
        <p14:creationId xmlns:p14="http://schemas.microsoft.com/office/powerpoint/2010/main" val="3302483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also add JPG, PNG, or GIF images to your instructions in Section 1 of an item template: Compose Item Prompt. The same size and dimension requirements apply. Click on the image button in the toolbar and upload a file to the Media Upload page using the same import process. You have some additional options in the Image Properties window. You can create alternative text for screen readers. You can select an alignment preference. And you can change the image dimensions using the Width and Height fields. Click the open lock icon to lock the width-to-height ratio. To reset the image dimensions, click the arrow button. You can add a caption to the image by checking the Captioned Image box.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D0100-8A7A-416F-A211-6206FC711A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E8550FDB-9470-43BB-B02E-C88B32704BC8}"/>
              </a:ext>
            </a:extLst>
          </p:cNvPr>
          <p:cNvSpPr>
            <a:spLocks noGrp="1" noRot="1" noChangeAspect="1"/>
          </p:cNvSpPr>
          <p:nvPr>
            <p:ph type="sldImg"/>
          </p:nvPr>
        </p:nvSpPr>
        <p:spPr/>
      </p:sp>
    </p:spTree>
    <p:extLst>
      <p:ext uri="{BB962C8B-B14F-4D97-AF65-F5344CB8AC3E}">
        <p14:creationId xmlns:p14="http://schemas.microsoft.com/office/powerpoint/2010/main" val="1547101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is what the captioned diagram looks like under the Compose Item Prompt section.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D0100-8A7A-416F-A211-6206FC711A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263B5812-2CE6-4965-94ED-35098D727711}"/>
              </a:ext>
            </a:extLst>
          </p:cNvPr>
          <p:cNvSpPr>
            <a:spLocks noGrp="1" noRot="1" noChangeAspect="1"/>
          </p:cNvSpPr>
          <p:nvPr>
            <p:ph type="sldImg"/>
          </p:nvPr>
        </p:nvSpPr>
        <p:spPr/>
      </p:sp>
    </p:spTree>
    <p:extLst>
      <p:ext uri="{BB962C8B-B14F-4D97-AF65-F5344CB8AC3E}">
        <p14:creationId xmlns:p14="http://schemas.microsoft.com/office/powerpoint/2010/main" val="3153396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In this section, we cover how to set up properties for items and align them to standards, using the Item Properties Panel.</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1350157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You can use the </a:t>
            </a:r>
            <a:r>
              <a:rPr lang="en-US" sz="1800" i="0" dirty="0">
                <a:effectLst/>
                <a:latin typeface="Calibri" panose="020F0502020204030204" pitchFamily="34" charset="0"/>
                <a:ea typeface="Times New Roman" panose="02020603050405020304" pitchFamily="18" charset="0"/>
                <a:cs typeface="Calibri" panose="020F0502020204030204" pitchFamily="34" charset="0"/>
              </a:rPr>
              <a:t>Item Properties </a:t>
            </a:r>
            <a:r>
              <a:rPr lang="en-US" sz="1800" dirty="0">
                <a:effectLst/>
                <a:latin typeface="Calibri" panose="020F0502020204030204" pitchFamily="34" charset="0"/>
                <a:ea typeface="Times New Roman" panose="02020603050405020304" pitchFamily="18" charset="0"/>
                <a:cs typeface="Calibri" panose="020F0502020204030204" pitchFamily="34" charset="0"/>
              </a:rPr>
              <a:t>panel in the toolbar to enter other helpful details, such as the subject and grade levels an item belongs to. Some fields may be required by your assessment program. The properties you set up for items make it easier to filter items when adding them to tests or locating them on the </a:t>
            </a:r>
            <a:r>
              <a:rPr lang="en-US" sz="1800" b="0" dirty="0">
                <a:effectLst/>
                <a:latin typeface="Calibri" panose="020F0502020204030204" pitchFamily="34" charset="0"/>
                <a:ea typeface="Times New Roman" panose="02020603050405020304" pitchFamily="18" charset="0"/>
                <a:cs typeface="Calibri" panose="020F0502020204030204" pitchFamily="34" charset="0"/>
              </a:rPr>
              <a:t>Items</a:t>
            </a:r>
            <a:r>
              <a:rPr lang="en-US" sz="1800" dirty="0">
                <a:effectLst/>
                <a:latin typeface="Calibri" panose="020F0502020204030204" pitchFamily="34" charset="0"/>
                <a:ea typeface="Times New Roman" panose="02020603050405020304" pitchFamily="18" charset="0"/>
                <a:cs typeface="Calibri" panose="020F0502020204030204" pitchFamily="34" charset="0"/>
              </a:rPr>
              <a:t> tab.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Make your selections from the drop-down menus and fields and click Close.</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38</a:t>
            </a:fld>
            <a:endParaRPr lang="en-US" dirty="0"/>
          </a:p>
        </p:txBody>
      </p:sp>
    </p:spTree>
    <p:extLst>
      <p:ext uri="{BB962C8B-B14F-4D97-AF65-F5344CB8AC3E}">
        <p14:creationId xmlns:p14="http://schemas.microsoft.com/office/powerpoint/2010/main" val="963876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Standards identify the specific skills or areas of knowledge that an item measures. Aligned standards will appear in the reports for Authoring tests, helping you pinpoint the specific areas in which a student may be excelling or may need additional support. </a:t>
            </a:r>
          </a:p>
          <a:p>
            <a:pPr marL="0" marR="0">
              <a:spcBef>
                <a:spcPts val="600"/>
              </a:spcBef>
              <a:spcAft>
                <a:spcPts val="12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spcBef>
                <a:spcPts val="600"/>
              </a:spcBef>
              <a:spcAft>
                <a:spcPts val="60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You can align your items to a primary standard and a secondary standard.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you know the ID for the standard you want to align to the item, click the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Quick Key </a:t>
            </a:r>
            <a:r>
              <a:rPr lang="en-US" sz="1800" dirty="0">
                <a:effectLst/>
                <a:latin typeface="Calibri" panose="020F0502020204030204" pitchFamily="34" charset="0"/>
                <a:ea typeface="Calibri" panose="020F0502020204030204" pitchFamily="34" charset="0"/>
                <a:cs typeface="Times New Roman" panose="02020603050405020304" pitchFamily="18" charset="0"/>
              </a:rPr>
              <a:t>tab, then enter the key in the search field. You can copy a standard’s ID from the Standards panel.</a:t>
            </a:r>
          </a:p>
          <a:p>
            <a:pPr marL="0" marR="0" lvl="0" indent="0">
              <a:spcBef>
                <a:spcPts val="600"/>
              </a:spcBef>
              <a:spcAft>
                <a:spcPts val="6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600"/>
              </a:spcBef>
              <a:spcAft>
                <a:spcPts val="6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don’t know the ID for the standard you want to align to the item, select the appropriate standard categories from the drop-down choices provided on the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Guided</a:t>
            </a:r>
            <a:r>
              <a:rPr lang="en-US" sz="1800" dirty="0">
                <a:effectLst/>
                <a:latin typeface="Calibri" panose="020F0502020204030204" pitchFamily="34" charset="0"/>
                <a:ea typeface="Calibri" panose="020F0502020204030204" pitchFamily="34" charset="0"/>
                <a:cs typeface="Times New Roman" panose="02020603050405020304" pitchFamily="18" charset="0"/>
              </a:rPr>
              <a:t> tab.</a:t>
            </a:r>
          </a:p>
          <a:p>
            <a:pPr marL="0" marR="0" lvl="0" indent="0">
              <a:spcBef>
                <a:spcPts val="600"/>
              </a:spcBef>
              <a:spcAft>
                <a:spcPts val="6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600"/>
              </a:spcBef>
              <a:spcAft>
                <a:spcPts val="6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 standard is already aligned to the item, you can click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Change Standard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align a different standard, if necessary.</a:t>
            </a:r>
          </a:p>
          <a:p>
            <a:pPr marL="0" marR="0">
              <a:spcBef>
                <a:spcPts val="600"/>
              </a:spcBef>
              <a:spcAft>
                <a:spcPts val="12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600"/>
              </a:spcBef>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Item properties can be entered at any point while an item has a Draft status. However, once an item is added to a test and the test is published, the item status changes to Published and its properties will be locked, along with its content.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39</a:t>
            </a:fld>
            <a:endParaRPr lang="en-US" dirty="0"/>
          </a:p>
        </p:txBody>
      </p:sp>
    </p:spTree>
    <p:extLst>
      <p:ext uri="{BB962C8B-B14F-4D97-AF65-F5344CB8AC3E}">
        <p14:creationId xmlns:p14="http://schemas.microsoft.com/office/powerpoint/2010/main" val="211545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29579" rtl="0" eaLnBrk="1" fontAlgn="auto" latinLnBrk="0" hangingPunct="1">
              <a:lnSpc>
                <a:spcPct val="100000"/>
              </a:lnSpc>
              <a:spcBef>
                <a:spcPts val="0"/>
              </a:spcBef>
              <a:spcAft>
                <a:spcPts val="0"/>
              </a:spcAft>
              <a:buClrTx/>
              <a:buSzTx/>
              <a:buFontTx/>
              <a:buNone/>
              <a:tabLst/>
              <a:defRPr/>
            </a:pPr>
            <a:r>
              <a:rPr lang="en-US" dirty="0"/>
              <a:t>The Authoring site opens to a dashboard where you can quickly jump to links for common tasks, content tabs for working with Items, and a panel for viewing standards</a:t>
            </a:r>
            <a:r>
              <a:rPr lang="en-US" u="none" dirty="0"/>
              <a:t>.</a:t>
            </a:r>
            <a:r>
              <a:rPr lang="en-US" sz="1800" u="none" dirty="0">
                <a:effectLst/>
                <a:latin typeface="Calibri" panose="020F0502020204030204" pitchFamily="34" charset="0"/>
                <a:ea typeface="Times New Roman" panose="02020603050405020304" pitchFamily="18" charset="0"/>
                <a:cs typeface="Calibri" panose="020F0502020204030204" pitchFamily="34" charset="0"/>
              </a:rPr>
              <a:t> </a:t>
            </a:r>
            <a:r>
              <a:rPr lang="en-US" sz="1800"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It also includes links for managing labels for items and workgroups for sharing content.</a:t>
            </a:r>
          </a:p>
          <a:p>
            <a:pPr marL="0" marR="0" lvl="0" indent="0" algn="l" defTabSz="929579" rtl="0" eaLnBrk="1" fontAlgn="auto" latinLnBrk="0" hangingPunct="1">
              <a:lnSpc>
                <a:spcPct val="100000"/>
              </a:lnSpc>
              <a:spcBef>
                <a:spcPts val="0"/>
              </a:spcBef>
              <a:spcAft>
                <a:spcPts val="0"/>
              </a:spcAft>
              <a:buClrTx/>
              <a:buSzTx/>
              <a:buFontTx/>
              <a:buNone/>
              <a:tabLst/>
              <a:defRPr/>
            </a:pPr>
            <a:endParaRPr lang="en-US" sz="1800"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29579" rtl="0" eaLnBrk="1" fontAlgn="auto" latinLnBrk="0" hangingPunct="1">
              <a:lnSpc>
                <a:spcPct val="100000"/>
              </a:lnSpc>
              <a:spcBef>
                <a:spcPts val="0"/>
              </a:spcBef>
              <a:spcAft>
                <a:spcPts val="0"/>
              </a:spcAft>
              <a:buClrTx/>
              <a:buSzTx/>
              <a:buFontTx/>
              <a:buNone/>
              <a:tabLst/>
              <a:defRPr/>
            </a:pPr>
            <a:r>
              <a:rPr lang="en-US" sz="1800"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To find pre-existing items, use the Items content tab or one of the quick links. The quick links are explained on the next slide.</a:t>
            </a:r>
            <a:endParaRPr lang="en-US" dirty="0"/>
          </a:p>
          <a:p>
            <a:endParaRPr lang="en-US" dirty="0"/>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4DB30CA5-640C-401A-AB6D-70A8D0EAB1A3}"/>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BD35336E-A998-4D5F-A79A-39AE951B0CF5}"/>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169558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In this section, we cover how to perform various actions on items available to you. The actions you can perform may depend on the item’s status and library. </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992677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Pre-existing items available for your use are organized into libraries that are located on the Item Filters panel. Click the Show Filters button on the Dashboard to open it and expand the arrow next to the Libraries option. The libraries you see are determined by your state’s assessment program. Make your selections from those listed and click Apply Filters to display a table of results.</a:t>
            </a:r>
          </a:p>
          <a:p>
            <a:endParaRPr lang="en-US" dirty="0"/>
          </a:p>
          <a:p>
            <a:r>
              <a:rPr lang="en-US" dirty="0"/>
              <a:t>You can select other options, such as subject, grade, and standard, from the Item Filter panel to further refine your search. A sample panel is shown here on the right.</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41</a:t>
            </a:fld>
            <a:endParaRPr lang="en-US" dirty="0"/>
          </a:p>
        </p:txBody>
      </p:sp>
    </p:spTree>
    <p:extLst>
      <p:ext uri="{BB962C8B-B14F-4D97-AF65-F5344CB8AC3E}">
        <p14:creationId xmlns:p14="http://schemas.microsoft.com/office/powerpoint/2010/main" val="3980444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search for items aligned to a certain standard, you can use the quick link, “Find Items by Standard.” In the Standard field of the Item Filters panel, type in a few letters of the standard key, such as a number or a letter. A list of possible matches displays in a drop-down list. Select one or several standards and the standards you selected display above the search box. Click Apply Filters. The results table will display the items aligned to the selected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F3AC5-A015-42EE-BDB4-EE5A16E48A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840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table of results generated with four filters: the Items I Created library, the Checkpoint Math Items library, the subject of Mathematics, and Grade 3. You can use the toolbar and table menus to perform various actions on items.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see that many of the action features are displayed in both the toolbar and the dotted menu. To perform the same action on multiple items, mark the checkbox next to the dotted menu and use the action button in the toolbar. To perform an action on an individual item, open the dotted menu and select the option from the list.</a:t>
            </a:r>
          </a:p>
          <a:p>
            <a:endParaRPr lang="en-US" dirty="0"/>
          </a:p>
          <a:p>
            <a:r>
              <a:rPr lang="en-US" dirty="0"/>
              <a:t>The next slide describes the actions you may perform.</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43</a:t>
            </a:fld>
            <a:endParaRPr lang="en-US" dirty="0"/>
          </a:p>
        </p:txBody>
      </p:sp>
    </p:spTree>
    <p:extLst>
      <p:ext uri="{BB962C8B-B14F-4D97-AF65-F5344CB8AC3E}">
        <p14:creationId xmlns:p14="http://schemas.microsoft.com/office/powerpoint/2010/main" val="42639797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the actions you can take on items. The actions you can perform may depend on the item’s status and library. The buttons shown here are displayed in the toolbar above the results table or in the table menu.</a:t>
            </a:r>
          </a:p>
          <a:p>
            <a:endParaRPr lang="en-US" dirty="0"/>
          </a:p>
          <a:p>
            <a:r>
              <a:rPr lang="en-US" dirty="0"/>
              <a:t>This section covers these actions in the order that they appear in this list.</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44</a:t>
            </a:fld>
            <a:endParaRPr lang="en-US" dirty="0"/>
          </a:p>
        </p:txBody>
      </p:sp>
    </p:spTree>
    <p:extLst>
      <p:ext uri="{BB962C8B-B14F-4D97-AF65-F5344CB8AC3E}">
        <p14:creationId xmlns:p14="http://schemas.microsoft.com/office/powerpoint/2010/main" val="21541469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make changes to any items you created that have a Draft status. You cannot edit Published items. When another educator shares an item with you, you may only edit its content if you were given editing permission by the original author. If you cannot edit an item, you may create a copy of it and make changes to the copy.</a:t>
            </a:r>
          </a:p>
          <a:p>
            <a:endParaRPr lang="en-US" dirty="0"/>
          </a:p>
          <a:p>
            <a:r>
              <a:rPr lang="en-US" dirty="0"/>
              <a:t>To make changes to your items, open the content tab and click the Edit button under the name of the item. The corresponding builder page will appear. When editing items, you may also need to click the Edit button, which looks like a pencil, in the item toolbar.</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45</a:t>
            </a:fld>
            <a:endParaRPr lang="en-US" dirty="0"/>
          </a:p>
        </p:txBody>
      </p:sp>
    </p:spTree>
    <p:extLst>
      <p:ext uri="{BB962C8B-B14F-4D97-AF65-F5344CB8AC3E}">
        <p14:creationId xmlns:p14="http://schemas.microsoft.com/office/powerpoint/2010/main" val="3649424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You can preview your items and tests to see how they will appear to students in the Test Delivery System. Open the Items tab and filter to find the item you wish to edit. Select Preview from the dotted menu or use the Preview button in the banner. The properties for each item are found by expanding the Item Details section on the left.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 </a:t>
            </a:r>
            <a:endParaRPr lang="en-US" sz="1800" i="1" strike="sngStrik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Optional</a:t>
            </a:r>
            <a:r>
              <a:rPr lang="en-US" sz="180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none" dirty="0">
                <a:effectLst/>
                <a:latin typeface="Calibri" panose="020F0502020204030204" pitchFamily="34" charset="0"/>
                <a:ea typeface="Calibri" panose="020F0502020204030204" pitchFamily="34" charset="0"/>
                <a:cs typeface="Times New Roman" panose="02020603050405020304" pitchFamily="18" charset="0"/>
              </a:rPr>
              <a:t> </a:t>
            </a:r>
            <a:r>
              <a:rPr lang="en-US" sz="180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Y</a:t>
            </a:r>
            <a:r>
              <a:rPr lang="en-US" sz="1800" dirty="0">
                <a:effectLst/>
                <a:latin typeface="Calibri" panose="020F0502020204030204" pitchFamily="34" charset="0"/>
                <a:ea typeface="Calibri" panose="020F0502020204030204" pitchFamily="34" charset="0"/>
                <a:cs typeface="Times New Roman" panose="02020603050405020304" pitchFamily="18" charset="0"/>
              </a:rPr>
              <a:t>ou can enter responses for machine-scored items and click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Item Score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verify the item is being scored accurately. A window </a:t>
            </a:r>
            <a:r>
              <a:rPr lang="en-US" sz="180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pops up</a:t>
            </a:r>
            <a:r>
              <a:rPr lang="en-US" sz="1800" u="none"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indicating which answer key matches the entered response.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46</a:t>
            </a:fld>
            <a:endParaRPr lang="en-US" dirty="0"/>
          </a:p>
        </p:txBody>
      </p:sp>
    </p:spTree>
    <p:extLst>
      <p:ext uri="{BB962C8B-B14F-4D97-AF65-F5344CB8AC3E}">
        <p14:creationId xmlns:p14="http://schemas.microsoft.com/office/powerpoint/2010/main" val="1224811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You can create </a:t>
            </a:r>
            <a:r>
              <a:rPr lang="en-US" sz="1200"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duplicates </a:t>
            </a:r>
            <a:r>
              <a:rPr lang="en-US" sz="1200" dirty="0">
                <a:effectLst/>
                <a:latin typeface="Calibri" panose="020F0502020204030204" pitchFamily="34" charset="0"/>
                <a:ea typeface="Times New Roman" panose="02020603050405020304" pitchFamily="18" charset="0"/>
                <a:cs typeface="Calibri" panose="020F0502020204030204" pitchFamily="34" charset="0"/>
              </a:rPr>
              <a:t>of items that you wish to modify without affecting the original version. For example, if you want to edit a Published item or a shared item that you don’t have permission to edit, you can copy that item and make edits to the</a:t>
            </a:r>
            <a:r>
              <a:rPr lang="en-US" sz="1200" u="none" dirty="0">
                <a:effectLst/>
                <a:latin typeface="Calibri" panose="020F0502020204030204" pitchFamily="34" charset="0"/>
                <a:ea typeface="Times New Roman" panose="02020603050405020304" pitchFamily="18" charset="0"/>
                <a:cs typeface="Calibri" panose="020F0502020204030204" pitchFamily="34" charset="0"/>
              </a:rPr>
              <a:t> </a:t>
            </a:r>
            <a:r>
              <a:rPr lang="en-US" sz="1200"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duplicate </a:t>
            </a:r>
            <a:r>
              <a:rPr lang="en-US" sz="1200" dirty="0">
                <a:effectLst/>
                <a:latin typeface="Calibri" panose="020F0502020204030204" pitchFamily="34" charset="0"/>
                <a:ea typeface="Times New Roman" panose="02020603050405020304" pitchFamily="18" charset="0"/>
                <a:cs typeface="Calibri" panose="020F0502020204030204" pitchFamily="34" charset="0"/>
              </a:rPr>
              <a:t>version. </a:t>
            </a: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600"/>
              </a:spcBef>
              <a:spcAft>
                <a:spcPts val="12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You may not have permission to </a:t>
            </a:r>
            <a:r>
              <a:rPr lang="en-US" sz="1200"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duplicate </a:t>
            </a:r>
            <a:r>
              <a:rPr lang="en-US" sz="1200" dirty="0">
                <a:effectLst/>
                <a:latin typeface="Calibri" panose="020F0502020204030204" pitchFamily="34" charset="0"/>
                <a:ea typeface="Times New Roman" panose="02020603050405020304" pitchFamily="18" charset="0"/>
                <a:cs typeface="Calibri" panose="020F0502020204030204" pitchFamily="34" charset="0"/>
              </a:rPr>
              <a:t>items in some libraries. Editing the items on a test </a:t>
            </a:r>
            <a:r>
              <a:rPr lang="en-US" sz="1200"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duplicate </a:t>
            </a:r>
            <a:r>
              <a:rPr lang="en-US" sz="1200" dirty="0">
                <a:effectLst/>
                <a:latin typeface="Calibri" panose="020F0502020204030204" pitchFamily="34" charset="0"/>
                <a:ea typeface="Times New Roman" panose="02020603050405020304" pitchFamily="18" charset="0"/>
                <a:cs typeface="Calibri" panose="020F0502020204030204" pitchFamily="34" charset="0"/>
              </a:rPr>
              <a:t>will affect the items on the original test, and vice versa.</a:t>
            </a:r>
          </a:p>
          <a:p>
            <a:pPr marL="0" marR="0">
              <a:spcBef>
                <a:spcPts val="600"/>
              </a:spcBef>
              <a:spcAft>
                <a:spcPts val="1200"/>
              </a:spcAft>
            </a:pPr>
            <a:r>
              <a:rPr lang="en-US" sz="900" dirty="0">
                <a:effectLst/>
                <a:latin typeface="Calibri" panose="020F0502020204030204" pitchFamily="34" charset="0"/>
                <a:ea typeface="Times New Roman" panose="02020603050405020304" pitchFamily="18" charset="0"/>
                <a:cs typeface="Calibri" panose="020F0502020204030204" pitchFamily="34" charset="0"/>
              </a:rPr>
              <a:t> </a:t>
            </a:r>
          </a:p>
          <a:p>
            <a:pPr marL="0" marR="0">
              <a:spcBef>
                <a:spcPts val="600"/>
              </a:spcBef>
              <a:spcAft>
                <a:spcPts val="1200"/>
              </a:spcAft>
            </a:pPr>
            <a:r>
              <a:rPr lang="en-US" sz="1200" dirty="0">
                <a:effectLst/>
                <a:latin typeface="Calibri" panose="020F0502020204030204" pitchFamily="34" charset="0"/>
                <a:ea typeface="Times New Roman" panose="02020603050405020304" pitchFamily="18" charset="0"/>
              </a:rPr>
              <a:t>Open the Items tab and filter to find the item or items you wish to duplicate. Select Duplicate from the dotted menu or use the Duplicate button in the banner.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47</a:t>
            </a:fld>
            <a:endParaRPr lang="en-US" dirty="0"/>
          </a:p>
        </p:txBody>
      </p:sp>
    </p:spTree>
    <p:extLst>
      <p:ext uri="{BB962C8B-B14F-4D97-AF65-F5344CB8AC3E}">
        <p14:creationId xmlns:p14="http://schemas.microsoft.com/office/powerpoint/2010/main" val="2172511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You can create labels and add them to items that you want to organize on the content tab. Open the Items tab and mark the checkbox for each item you wish to label, or to label an individual item, use the dotted menu option. Click the Label button in the toolbar. The Apply Label window appears. You can search for a label, or you can select a sub-label from a drop-down menu and click the Apply button. </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120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After adding labels to your items, you can use the </a:t>
            </a:r>
            <a:r>
              <a:rPr lang="en-US" sz="1200" b="0" dirty="0">
                <a:effectLst/>
                <a:latin typeface="Calibri" panose="020F0502020204030204" pitchFamily="34" charset="0"/>
                <a:ea typeface="Times New Roman" panose="02020603050405020304" pitchFamily="18" charset="0"/>
                <a:cs typeface="Calibri" panose="020F0502020204030204" pitchFamily="34" charset="0"/>
              </a:rPr>
              <a:t>Labels</a:t>
            </a:r>
            <a:r>
              <a:rPr lang="en-US" sz="1200" dirty="0">
                <a:effectLst/>
                <a:latin typeface="Calibri" panose="020F0502020204030204" pitchFamily="34" charset="0"/>
                <a:ea typeface="Times New Roman" panose="02020603050405020304" pitchFamily="18" charset="0"/>
                <a:cs typeface="Calibri" panose="020F0502020204030204" pitchFamily="34" charset="0"/>
              </a:rPr>
              <a:t> menu in the filter panel on the left of the Items tab to easily view the items with the selected label. You can create labels for any content in your libraries, but these labels appear on your screen only. They are unique to your account and do not display for anyone else the content is shared with. </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1200"/>
              </a:spcAft>
              <a:buClrTx/>
              <a:buSzTx/>
              <a:buFontTx/>
              <a:buNone/>
              <a:tabLst/>
              <a:defRP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Optional</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modify a label, select the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My Labels quick link </a:t>
            </a:r>
            <a:r>
              <a:rPr lang="en-US" sz="1800" dirty="0">
                <a:effectLst/>
                <a:latin typeface="Calibri" panose="020F0502020204030204" pitchFamily="34" charset="0"/>
                <a:ea typeface="Calibri" panose="020F0502020204030204" pitchFamily="34" charset="0"/>
                <a:cs typeface="Times New Roman" panose="02020603050405020304" pitchFamily="18" charset="0"/>
              </a:rPr>
              <a:t>from the </a:t>
            </a:r>
            <a:r>
              <a:rPr lang="en-US" sz="1800" b="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Dashboard</a:t>
            </a: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Edit </a:t>
            </a:r>
            <a:r>
              <a:rPr lang="en-US" sz="1800" dirty="0">
                <a:effectLst/>
                <a:latin typeface="Calibri" panose="020F0502020204030204" pitchFamily="34" charset="0"/>
                <a:ea typeface="Calibri" panose="020F0502020204030204" pitchFamily="34" charset="0"/>
                <a:cs typeface="Times New Roman" panose="02020603050405020304" pitchFamily="18" charset="0"/>
              </a:rPr>
              <a:t>next to the label's name. Make the necessary changes and then click</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Done.</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48</a:t>
            </a:fld>
            <a:endParaRPr lang="en-US" dirty="0"/>
          </a:p>
        </p:txBody>
      </p:sp>
    </p:spTree>
    <p:extLst>
      <p:ext uri="{BB962C8B-B14F-4D97-AF65-F5344CB8AC3E}">
        <p14:creationId xmlns:p14="http://schemas.microsoft.com/office/powerpoint/2010/main" val="33354294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If you want to create a printable version of an item, you can save it as a PDF file. When saving items as a PDF, you can choose to include the item’s scoring guidelines in the printout. PDF files display items with paper-friendly formatting (if available) and also display an item’s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save an item as a PDF, open the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Items</a:t>
            </a:r>
            <a:r>
              <a:rPr lang="en-US" sz="1800" dirty="0">
                <a:effectLst/>
                <a:latin typeface="Calibri" panose="020F0502020204030204" pitchFamily="34" charset="0"/>
                <a:ea typeface="Calibri" panose="020F0502020204030204" pitchFamily="34" charset="0"/>
                <a:cs typeface="Times New Roman" panose="02020603050405020304" pitchFamily="18" charset="0"/>
              </a:rPr>
              <a:t> tab and mark the checkbox for each item you wish to save as a PDF, then click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Save as PDF </a:t>
            </a:r>
            <a:r>
              <a:rPr lang="en-US" sz="1800" dirty="0">
                <a:effectLst/>
                <a:latin typeface="Calibri" panose="020F0502020204030204" pitchFamily="34" charset="0"/>
                <a:ea typeface="Calibri" panose="020F0502020204030204" pitchFamily="34" charset="0"/>
                <a:cs typeface="Times New Roman" panose="02020603050405020304" pitchFamily="18" charset="0"/>
              </a:rPr>
              <a:t>above the table (you may need to apply filters first). If you select multiple items, they will be saved as a single PDF file. You may not be able to save a PDF for a large selection of items (the number of items at which issues can arise depends on the items’ content).</a:t>
            </a:r>
          </a:p>
          <a:p>
            <a:endParaRPr lang="en-US" dirty="0"/>
          </a:p>
          <a:p>
            <a:r>
              <a:rPr lang="en-US" dirty="0"/>
              <a:t>Click Generate PDF. The file will be added to the Secure File Center where you can download it for 30 days.</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49</a:t>
            </a:fld>
            <a:endParaRPr lang="en-US" dirty="0"/>
          </a:p>
        </p:txBody>
      </p:sp>
    </p:spTree>
    <p:extLst>
      <p:ext uri="{BB962C8B-B14F-4D97-AF65-F5344CB8AC3E}">
        <p14:creationId xmlns:p14="http://schemas.microsoft.com/office/powerpoint/2010/main" val="35299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vert="horz" lIns="98652" tIns="49327" rIns="98652" bIns="49327" rtlCol="0"/>
          <a:lstStyle/>
          <a:p>
            <a:r>
              <a:rPr lang="en-US" dirty="0"/>
              <a:t>You can use the Standards panel to view the assessment standards published by your assessment program. You can also use this feature to find items aligned to a specific standard. Click the panel button in the Dashboard banner.</a:t>
            </a:r>
          </a:p>
          <a:p>
            <a:endParaRPr lang="en-US" dirty="0"/>
          </a:p>
          <a:p>
            <a:r>
              <a:rPr lang="en-US" dirty="0"/>
              <a:t>Here is an example of the Standards panel showing the standard trees for ELA, mathematics, science, and social studies. Expand the standards categories until you locate the standard you are looking for. You can also search for the standard at the top of this panel in the Type to Filter field.  To use the actions options, click the dotted menu to the left of a specific standard. Options include Find Items with this Standard, Find Tests with this Standard, and Copy Standard Code.</a:t>
            </a:r>
            <a:r>
              <a:rPr lang="en-US" sz="1800" dirty="0">
                <a:effectLst/>
                <a:latin typeface="Calibri" panose="020F0502020204030204" pitchFamily="34" charset="0"/>
                <a:ea typeface="Times New Roman" panose="02020603050405020304" pitchFamily="18" charset="0"/>
              </a:rPr>
              <a:t> </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Standards identify the specific skills or areas of knowledge that an item measures. Aligned standards will appear in the reports for Authoring tests, helping you pinpoint the specific areas in which a student may be excelling or may need additional support.</a:t>
            </a:r>
            <a:endParaRPr lang="en-US" dirty="0"/>
          </a:p>
          <a:p>
            <a:endParaRPr lang="en-US" dirty="0"/>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12"/>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9F9670F-B05C-4E29-9927-D8558D7BA47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35853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Times New Roman" panose="02020603050405020304" pitchFamily="18" charset="0"/>
                <a:cs typeface="Calibri" panose="020F0502020204030204" pitchFamily="34" charset="0"/>
              </a:rPr>
              <a:t>You can share any items in your personal libraries. Open the Items tab and apply the appropriate filters. Then use the banner button or the dotted menu option to share items. </a:t>
            </a:r>
            <a:r>
              <a:rPr lang="en-US" dirty="0"/>
              <a:t>The Item Sharing window appears. </a:t>
            </a:r>
          </a:p>
          <a:p>
            <a:endParaRPr lang="en-US" dirty="0"/>
          </a:p>
          <a:p>
            <a:r>
              <a:rPr lang="en-US" dirty="0"/>
              <a:t>1. Search for an educator’s name or email address, or the name of a workgroup or institution. Select the recipients you want to share your content with. </a:t>
            </a:r>
          </a:p>
          <a:p>
            <a:r>
              <a:rPr lang="en-US" dirty="0"/>
              <a:t>2. In the Search Results, click + for each educator you wish to add as a recipient.</a:t>
            </a:r>
          </a:p>
          <a:p>
            <a:pPr marL="0" marR="0" lvl="0" indent="0">
              <a:spcBef>
                <a:spcPts val="600"/>
              </a:spcBef>
              <a:spcAft>
                <a:spcPts val="600"/>
              </a:spcAft>
              <a:buSzPts val="1000"/>
              <a:buFont typeface="Arial" panose="020B060402020202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3. Select the specific permissions you’d like to give to each</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recipient. All recipients will be able to create copies of your shared content by default.</a:t>
            </a:r>
          </a:p>
          <a:p>
            <a:pPr marL="171450" marR="0" lvl="0" indent="-171450">
              <a:spcBef>
                <a:spcPts val="600"/>
              </a:spcBef>
              <a:spcAft>
                <a:spcPts val="6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allow a recipient to view the content, mark the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View</a:t>
            </a:r>
            <a:r>
              <a:rPr lang="en-US" sz="1200" dirty="0">
                <a:effectLst/>
                <a:latin typeface="Calibri" panose="020F0502020204030204" pitchFamily="34" charset="0"/>
                <a:ea typeface="Calibri" panose="020F0502020204030204" pitchFamily="34" charset="0"/>
                <a:cs typeface="Times New Roman" panose="02020603050405020304" pitchFamily="18" charset="0"/>
              </a:rPr>
              <a:t> checkbox.</a:t>
            </a:r>
          </a:p>
          <a:p>
            <a:pPr marL="171450" marR="0" lvl="0" indent="-171450">
              <a:spcBef>
                <a:spcPts val="600"/>
              </a:spcBef>
              <a:spcAft>
                <a:spcPts val="6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allow a recipient to make edits to the shared content, mark the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Edit </a:t>
            </a:r>
            <a:r>
              <a:rPr lang="en-US" sz="1200" dirty="0">
                <a:effectLst/>
                <a:latin typeface="Calibri" panose="020F0502020204030204" pitchFamily="34" charset="0"/>
                <a:ea typeface="Calibri" panose="020F0502020204030204" pitchFamily="34" charset="0"/>
                <a:cs typeface="Times New Roman" panose="02020603050405020304" pitchFamily="18" charset="0"/>
              </a:rPr>
              <a:t>checkbox. </a:t>
            </a:r>
          </a:p>
          <a:p>
            <a:pPr marL="171450" marR="0" lvl="0" indent="-171450">
              <a:spcBef>
                <a:spcPts val="600"/>
              </a:spcBef>
              <a:spcAft>
                <a:spcPts val="6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allow a recipient to publish tests containing the Draft item, mark the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Pub</a:t>
            </a:r>
            <a:r>
              <a:rPr lang="en-US" sz="1200" dirty="0">
                <a:effectLst/>
                <a:latin typeface="Calibri" panose="020F0502020204030204" pitchFamily="34" charset="0"/>
                <a:ea typeface="Calibri" panose="020F0502020204030204" pitchFamily="34" charset="0"/>
                <a:cs typeface="Times New Roman" panose="02020603050405020304" pitchFamily="18" charset="0"/>
              </a:rPr>
              <a:t> checkbox.</a:t>
            </a:r>
            <a:endParaRPr lang="en-US" dirty="0"/>
          </a:p>
          <a:p>
            <a:r>
              <a:rPr lang="en-US" dirty="0"/>
              <a:t>4. Click Save. The shared content will now appear in the items table for the selected recipients</a:t>
            </a:r>
          </a:p>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4FAF8-9482-4F94-B207-54B35F939A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3514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archive and delete items that you do not wish to use any more. This will remove the items from your content tab tables. Archived and deleted items cannot be shared, added to tests, or associated with other content. Your ability to archive and delete items depends on the item’s status and other conditions explained in this table. </a:t>
            </a:r>
          </a:p>
          <a:p>
            <a:endParaRPr lang="en-US" dirty="0"/>
          </a:p>
          <a:p>
            <a:r>
              <a:rPr lang="en-US" dirty="0"/>
              <a:t>Mark the checkbox for the items you want to archive or delete and select the appropriate button in the banner. A pop-up window displays along with a pre-populated command related to the items selected. Click Okay.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wish to restore an archived item, set the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Status </a:t>
            </a:r>
            <a:r>
              <a:rPr lang="en-US" sz="1200" dirty="0">
                <a:effectLst/>
                <a:latin typeface="Calibri" panose="020F0502020204030204" pitchFamily="34" charset="0"/>
                <a:ea typeface="Calibri" panose="020F0502020204030204" pitchFamily="34" charset="0"/>
                <a:cs typeface="Times New Roman" panose="02020603050405020304" pitchFamily="18" charset="0"/>
              </a:rPr>
              <a:t>filter to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Archived</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then mark the checkbox for the item or items you wish to use again and click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Restore </a:t>
            </a:r>
            <a:r>
              <a:rPr lang="en-US" sz="1200" dirty="0">
                <a:effectLst/>
                <a:latin typeface="Calibri" panose="020F0502020204030204" pitchFamily="34" charset="0"/>
                <a:ea typeface="Calibri" panose="020F0502020204030204" pitchFamily="34" charset="0"/>
                <a:cs typeface="Times New Roman" panose="02020603050405020304" pitchFamily="18" charset="0"/>
              </a:rPr>
              <a:t>in the banner.</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51</a:t>
            </a:fld>
            <a:endParaRPr lang="en-US" dirty="0"/>
          </a:p>
        </p:txBody>
      </p:sp>
    </p:spTree>
    <p:extLst>
      <p:ext uri="{BB962C8B-B14F-4D97-AF65-F5344CB8AC3E}">
        <p14:creationId xmlns:p14="http://schemas.microsoft.com/office/powerpoint/2010/main" val="2311264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an item is in Draft status, you can create translations for it in additional languages. Expand the details section to see the language or languages that the item’s content is currently available in. A plus symbol appears in the icon for any available language translation. Click the plus sign to display the Add Language page. The item’s original content displays on the right and the translated content on the left.</a:t>
            </a:r>
          </a:p>
          <a:p>
            <a:endParaRPr lang="en-US" dirty="0"/>
          </a:p>
          <a:p>
            <a:r>
              <a:rPr lang="en-US" dirty="0"/>
              <a:t>Review the translations that Authoring automatically generated and revise as necessary. You can save the item, reset the translation, and preview it in the translated language or in English. </a:t>
            </a:r>
          </a:p>
          <a:p>
            <a:endParaRPr lang="en-US" dirty="0"/>
          </a:p>
          <a:p>
            <a:r>
              <a:rPr lang="en-US" dirty="0"/>
              <a:t>For more information, see the </a:t>
            </a:r>
            <a:r>
              <a:rPr lang="en-US" u="sng" dirty="0"/>
              <a:t>Guide for Translating Authoring Item Types </a:t>
            </a:r>
            <a:r>
              <a:rPr lang="en-US" dirty="0"/>
              <a:t>in the </a:t>
            </a:r>
            <a:r>
              <a:rPr lang="en-US" i="1" dirty="0"/>
              <a:t>Authoring User Guide</a:t>
            </a:r>
            <a:r>
              <a:rPr lang="en-US" dirty="0"/>
              <a:t>.</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52</a:t>
            </a:fld>
            <a:endParaRPr lang="en-US" dirty="0"/>
          </a:p>
        </p:txBody>
      </p:sp>
    </p:spTree>
    <p:extLst>
      <p:ext uri="{BB962C8B-B14F-4D97-AF65-F5344CB8AC3E}">
        <p14:creationId xmlns:p14="http://schemas.microsoft.com/office/powerpoint/2010/main" val="26841432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create custom workgroups so that you can share your items with other educators on a regular basis.</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9322385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it easy to share your items with the same group of educators on a regular basis, you can create a workgroup. You can also join other workgroups you get invited to and manage the membership of your existing workgroups.</a:t>
            </a:r>
          </a:p>
          <a:p>
            <a:endParaRPr lang="en-US" dirty="0"/>
          </a:p>
          <a:p>
            <a:r>
              <a:rPr lang="en-US" dirty="0"/>
              <a:t>1. Select the My Workgroups link on the dashboard.</a:t>
            </a:r>
          </a:p>
          <a:p>
            <a:r>
              <a:rPr lang="en-US" dirty="0"/>
              <a:t>2. Click Create New Workgroup on the Manage Workgroups page.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A2626-DDC4-4989-9601-8BC9AA3CE7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5986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In the Workgroup Name field, enter a unique name for your group and select an institution. </a:t>
            </a:r>
          </a:p>
          <a:p>
            <a:r>
              <a:rPr lang="en-US" dirty="0"/>
              <a:t>4. In the Search to Add to Workgroup field, enter the name or email address for the user you want to add to the group. Select the name when it appears in the drop-down menu. </a:t>
            </a:r>
          </a:p>
          <a:p>
            <a:r>
              <a:rPr lang="en-US" dirty="0"/>
              <a:t>5. The educator’s name will appear in the Members section. </a:t>
            </a:r>
          </a:p>
          <a:p>
            <a:r>
              <a:rPr lang="en-US" dirty="0"/>
              <a:t>6. Educators become active in a workgroup once you click Save. You can share tests with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Optional</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you ever need to modify the workgroup, select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Manage Workgroups </a:t>
            </a:r>
            <a:r>
              <a:rPr lang="en-US" sz="1800" b="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on the Dashboard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then click the edit button by the name of the workgroup you wish to modify. You can also click X to delete a workgroup.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A2626-DDC4-4989-9601-8BC9AA3CE7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5490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find additional Authoring resources on Idaho State Assessment portal. However, if you still require assistance with troubleshooting a technical issue, you may also contact the Helpdesk. When contacting the Helpdesk, please be ready to provide the following information: </a:t>
            </a:r>
          </a:p>
          <a:p>
            <a:endParaRPr lang="en-US" dirty="0"/>
          </a:p>
          <a:p>
            <a:r>
              <a:rPr lang="en-US" dirty="0"/>
              <a:t>* Any error messages that are appearing (including codes)</a:t>
            </a:r>
          </a:p>
          <a:p>
            <a:r>
              <a:rPr lang="en-US" dirty="0"/>
              <a:t>* Your operating system and browser information</a:t>
            </a:r>
          </a:p>
          <a:p>
            <a:r>
              <a:rPr lang="en-US" dirty="0"/>
              <a:t>* Your network configuration information</a:t>
            </a:r>
          </a:p>
          <a:p>
            <a:r>
              <a:rPr lang="en-US" dirty="0"/>
              <a:t>* Your contact information for follow-up by phone or email</a:t>
            </a:r>
          </a:p>
          <a:p>
            <a:r>
              <a:rPr lang="en-US" dirty="0"/>
              <a:t>* Any other relevant information, such as test names or content areas, student IDs, session IDs, and search criteria</a:t>
            </a:r>
          </a:p>
          <a:p>
            <a:endParaRPr lang="en-US" dirty="0"/>
          </a:p>
          <a:p>
            <a:r>
              <a:rPr lang="en-US" dirty="0"/>
              <a:t>For questions about test administration or policy issues, please contact your district test coordinator.</a:t>
            </a:r>
          </a:p>
          <a:p>
            <a:endParaRPr lang="en-US" dirty="0"/>
          </a:p>
          <a:p>
            <a:r>
              <a:rPr lang="en-US" altLang="en-US" dirty="0"/>
              <a:t>Thank you for taking the time to view this training module. For detailed information, consult your Authoring Guide located on the Idaho State Portal or contact the Help Desk.</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673DD8C9-484B-4848-A8BF-501DE03F0547}"/>
              </a:ext>
            </a:extLst>
          </p:cNvPr>
          <p:cNvSpPr>
            <a:spLocks noGrp="1" noRot="1" noChangeAspect="1"/>
          </p:cNvSpPr>
          <p:nvPr>
            <p:ph type="sldImg"/>
          </p:nvPr>
        </p:nvSpPr>
        <p:spPr/>
      </p:sp>
    </p:spTree>
    <p:extLst>
      <p:ext uri="{BB962C8B-B14F-4D97-AF65-F5344CB8AC3E}">
        <p14:creationId xmlns:p14="http://schemas.microsoft.com/office/powerpoint/2010/main" val="6592649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modules that make up the Authoring system training series. They may be posted on the Idaho assessment portal.</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2566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 this slide, you can read a description of what will open when you select the quick links listed under Item Actions on the dashboard.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1C46F708-762A-4BA5-9FCB-7D85A15AB201}"/>
              </a:ext>
            </a:extLst>
          </p:cNvPr>
          <p:cNvSpPr>
            <a:spLocks noGrp="1" noRot="1" noChangeAspect="1"/>
          </p:cNvSpPr>
          <p:nvPr>
            <p:ph type="sldImg"/>
          </p:nvPr>
        </p:nvSpPr>
        <p:spPr/>
      </p:sp>
    </p:spTree>
    <p:extLst>
      <p:ext uri="{BB962C8B-B14F-4D97-AF65-F5344CB8AC3E}">
        <p14:creationId xmlns:p14="http://schemas.microsoft.com/office/powerpoint/2010/main" val="86836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use the Create New Item button and introduces the three main steps used in item creation.</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643661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create a new item, click on the Create New Item link on the Dashboard; or open the Items content tab and click the Create New Item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92590705-4437-4B72-AF11-F7CA749F71C7}"/>
              </a:ext>
            </a:extLst>
          </p:cNvPr>
          <p:cNvSpPr>
            <a:spLocks noGrp="1" noRot="1" noChangeAspect="1"/>
          </p:cNvSpPr>
          <p:nvPr>
            <p:ph type="sldImg"/>
          </p:nvPr>
        </p:nvSpPr>
        <p:spPr/>
      </p:sp>
    </p:spTree>
    <p:extLst>
      <p:ext uri="{BB962C8B-B14F-4D97-AF65-F5344CB8AC3E}">
        <p14:creationId xmlns:p14="http://schemas.microsoft.com/office/powerpoint/2010/main" val="312292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item types available. The item templates, in alphabetical order, are: Edit Task, Edit Task Inline Choice, Embedded Text Entry, Equation Response, Hot Spot, Hot Text, Image Drag and Drop, Multi-Part, Multiple Choice/Select, Passage, Simple Text Entry, Table Match, and Text Drag and Drop. Select an item type to create an item based on that template. Templates with a pencil icon in the corner will need to be scored by a user in the Reporting system.</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1966326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l">
              <a:lnSpc>
                <a:spcPct val="100000"/>
              </a:lnSpc>
              <a:defRPr sz="4400" b="0" i="0" cap="all" spc="0" baseline="0">
                <a:solidFill>
                  <a:schemeClr val="bg1"/>
                </a:solidFill>
                <a:effectLst/>
                <a:latin typeface="+mn-lt"/>
                <a:ea typeface="Calibri" panose="020F0502020204030204" pitchFamily="34" charset="0"/>
                <a:cs typeface="Calibri"/>
              </a:defRPr>
            </a:lvl1pPr>
          </a:lstStyle>
          <a:p>
            <a:r>
              <a:rPr lang="en-US" dirty="0"/>
              <a:t>Presentation 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l">
              <a:lnSpc>
                <a:spcPct val="100000"/>
              </a:lnSpc>
              <a:spcBef>
                <a:spcPts val="0"/>
              </a:spcBef>
              <a:buNone/>
              <a:defRPr sz="3200" baseline="0">
                <a:solidFill>
                  <a:schemeClr val="bg1"/>
                </a:solidFill>
                <a:effectLst/>
                <a:latin typeface="+mn-l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Training Module</a:t>
            </a:r>
          </a:p>
          <a:p>
            <a:pPr lvl="0"/>
            <a:r>
              <a:rPr lang="en-US" dirty="0"/>
              <a:t>2023–2024</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custDataLst>
      <p:tags r:id="rId1"/>
    </p:custDataLst>
    <p:extLst>
      <p:ext uri="{BB962C8B-B14F-4D97-AF65-F5344CB8AC3E}">
        <p14:creationId xmlns:p14="http://schemas.microsoft.com/office/powerpoint/2010/main" val="396026017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custDataLst>
      <p:tags r:id="rId1"/>
    </p:custDataLst>
    <p:extLst>
      <p:ext uri="{BB962C8B-B14F-4D97-AF65-F5344CB8AC3E}">
        <p14:creationId xmlns:p14="http://schemas.microsoft.com/office/powerpoint/2010/main" val="197180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664501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lvl1pPr>
              <a:defRPr>
                <a:latin typeface="+mn-lt"/>
              </a:defRPr>
            </a:lvl1pPr>
          </a:lstStyle>
          <a:p>
            <a:r>
              <a:rPr lang="en-US" dirty="0"/>
              <a:t>Text Heavy Layout for Instructional Text</a:t>
            </a:r>
          </a:p>
        </p:txBody>
      </p:sp>
    </p:spTree>
    <p:custDataLst>
      <p:tags r:id="rId1"/>
    </p:custDataLst>
    <p:extLst>
      <p:ext uri="{BB962C8B-B14F-4D97-AF65-F5344CB8AC3E}">
        <p14:creationId xmlns:p14="http://schemas.microsoft.com/office/powerpoint/2010/main" val="509353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90413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897223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4249261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custDataLst>
      <p:tags r:id="rId1"/>
    </p:custDataLst>
    <p:extLst>
      <p:ext uri="{BB962C8B-B14F-4D97-AF65-F5344CB8AC3E}">
        <p14:creationId xmlns:p14="http://schemas.microsoft.com/office/powerpoint/2010/main" val="1890204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795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916271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140996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26492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242082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32511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1501345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770174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54654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11683829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3519143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716102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736615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lvl1pPr>
              <a:defRPr>
                <a:latin typeface="+mj-lt"/>
              </a:defRPr>
            </a:lvl1p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323888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501476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3220288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4154606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Gray Background">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CBFA34EE-E1A1-E740-B1CC-7BC9729CA282}"/>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2" name="Group 11">
            <a:extLst>
              <a:ext uri="{FF2B5EF4-FFF2-40B4-BE49-F238E27FC236}">
                <a16:creationId xmlns:a16="http://schemas.microsoft.com/office/drawing/2014/main" id="{B871DF32-E928-4042-A084-B30EDE63F749}"/>
              </a:ext>
            </a:extLst>
          </p:cNvPr>
          <p:cNvGrpSpPr/>
          <p:nvPr userDrawn="1"/>
        </p:nvGrpSpPr>
        <p:grpSpPr>
          <a:xfrm>
            <a:off x="0" y="6220502"/>
            <a:ext cx="12192000" cy="637498"/>
            <a:chOff x="0" y="6220502"/>
            <a:chExt cx="9144000" cy="637498"/>
          </a:xfrm>
        </p:grpSpPr>
        <p:sp>
          <p:nvSpPr>
            <p:cNvPr id="13" name="Rectangle 12">
              <a:extLst>
                <a:ext uri="{FF2B5EF4-FFF2-40B4-BE49-F238E27FC236}">
                  <a16:creationId xmlns:a16="http://schemas.microsoft.com/office/drawing/2014/main" id="{35E61658-FA24-2B41-BE4F-E6300BBC9633}"/>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19936FAA-9F94-EE4D-86BC-7116BE4F459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0" name="Rectangle 19">
            <a:extLst>
              <a:ext uri="{FF2B5EF4-FFF2-40B4-BE49-F238E27FC236}">
                <a16:creationId xmlns:a16="http://schemas.microsoft.com/office/drawing/2014/main" id="{85EA9511-D377-1248-92AC-0B075E7296BA}"/>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Text Placeholder"/>
          <p:cNvSpPr>
            <a:spLocks noGrp="1"/>
          </p:cNvSpPr>
          <p:nvPr>
            <p:ph idx="1" hasCustomPrompt="1"/>
          </p:nvPr>
        </p:nvSpPr>
        <p:spPr>
          <a:xfrm>
            <a:off x="457199" y="980023"/>
            <a:ext cx="11338560" cy="5009297"/>
          </a:xfrm>
          <a:prstGeom prst="rect">
            <a:avLst/>
          </a:prstGeom>
          <a:ln>
            <a:noFill/>
          </a:ln>
        </p:spPr>
        <p:txBody>
          <a:bodyPr vert="horz" lIns="0" tIns="0" rIns="0" bIns="0" rtlCol="0">
            <a:normAutofit/>
          </a:bodyPr>
          <a:lstStyle>
            <a:lvl1pPr>
              <a:lnSpc>
                <a:spcPct val="125000"/>
              </a:lnSpc>
              <a:spcBef>
                <a:spcPts val="1800"/>
              </a:spcBef>
              <a:defRPr/>
            </a:lvl1pPr>
            <a:lvl2pPr>
              <a:lnSpc>
                <a:spcPct val="125000"/>
              </a:lnSpc>
              <a:spcBef>
                <a:spcPts val="1800"/>
              </a:spcBef>
              <a:defRPr/>
            </a:lvl2pPr>
            <a:lvl3pPr>
              <a:lnSpc>
                <a:spcPct val="125000"/>
              </a:lnSpc>
              <a:spcBef>
                <a:spcPts val="1800"/>
              </a:spcBef>
              <a:defRPr/>
            </a:lvl3pPr>
            <a:lvl4pPr>
              <a:lnSpc>
                <a:spcPct val="125000"/>
              </a:lnSpc>
              <a:spcBef>
                <a:spcPts val="1800"/>
              </a:spcBef>
              <a:defRPr/>
            </a:lvl4pPr>
            <a:lvl5pPr>
              <a:lnSpc>
                <a:spcPct val="125000"/>
              </a:lnSpc>
              <a:spcBef>
                <a:spcPts val="1800"/>
              </a:spcBef>
              <a:defRPr/>
            </a:lvl5pPr>
          </a:lstStyle>
          <a:p>
            <a:pPr lvl="0"/>
            <a:r>
              <a:rPr lang="en-US" dirty="0"/>
              <a:t>Click here to add bulleted text,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4847D359-AF11-D24A-860E-342B936157CF}"/>
              </a:ext>
            </a:extLst>
          </p:cNvPr>
          <p:cNvSpPr>
            <a:spLocks noGrp="1"/>
          </p:cNvSpPr>
          <p:nvPr userDrawn="1">
            <p:ph type="sldNum" sz="quarter" idx="17"/>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16" name="Source Placeholder">
            <a:extLst>
              <a:ext uri="{FF2B5EF4-FFF2-40B4-BE49-F238E27FC236}">
                <a16:creationId xmlns:a16="http://schemas.microsoft.com/office/drawing/2014/main" id="{88F5B38B-1087-4545-99BD-B82D17B75A31}"/>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1AA68DD1-477D-D349-866E-EDFB8D2D3C29}"/>
              </a:ext>
            </a:extLst>
          </p:cNvPr>
          <p:cNvSpPr>
            <a:spLocks noGrp="1"/>
          </p:cNvSpPr>
          <p:nvPr>
            <p:ph type="title" hasCustomPrompt="1"/>
          </p:nvPr>
        </p:nvSpPr>
        <p:spPr>
          <a:xfrm>
            <a:off x="426231" y="65597"/>
            <a:ext cx="11369528" cy="518012"/>
          </a:xfrm>
        </p:spPr>
        <p:txBody>
          <a:bodyPr/>
          <a:lstStyle>
            <a:lvl1pPr>
              <a:defRPr>
                <a:solidFill>
                  <a:schemeClr val="accent1"/>
                </a:solidFill>
              </a:defRPr>
            </a:lvl1pPr>
          </a:lstStyle>
          <a:p>
            <a:r>
              <a:rPr lang="en-US" dirty="0"/>
              <a:t>Colored Background, Title and Content Layout</a:t>
            </a:r>
          </a:p>
        </p:txBody>
      </p:sp>
      <p:pic>
        <p:nvPicPr>
          <p:cNvPr id="24" name="Picture 23" descr="A picture containing drawing&#10;&#10;Description automatically generated">
            <a:extLst>
              <a:ext uri="{FF2B5EF4-FFF2-40B4-BE49-F238E27FC236}">
                <a16:creationId xmlns:a16="http://schemas.microsoft.com/office/drawing/2014/main" id="{796A740D-32D9-C64D-A2FC-3E2C1EB050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042947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6592964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846504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113258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701325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3858924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33128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lvl1pPr>
              <a:defRPr sz="3600"/>
            </a:lvl1p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191426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1817679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2583349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218630529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1341400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1589952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1478634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383369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3394328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17629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635939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2830204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490840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077263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232455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858912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5522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2990754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37730170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254887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lvl1pPr>
              <a:defRPr>
                <a:latin typeface="+mn-lt"/>
              </a:defRPr>
            </a:lvl1pPr>
          </a:lstStyle>
          <a:p>
            <a:r>
              <a:rPr lang="en-US" dirty="0"/>
              <a:t>First Level No Bullet Layout</a:t>
            </a:r>
          </a:p>
        </p:txBody>
      </p:sp>
    </p:spTree>
    <p:custDataLst>
      <p:tags r:id="rId1"/>
    </p:custDataLst>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ags" Target="../tags/tag3.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1.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custDataLst>
      <p:tags r:id="rId19"/>
    </p:custDataLst>
    <p:extLst>
      <p:ext uri="{BB962C8B-B14F-4D97-AF65-F5344CB8AC3E}">
        <p14:creationId xmlns:p14="http://schemas.microsoft.com/office/powerpoint/2010/main" val="424001281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45329993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406007839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5.xml"/><Relationship Id="rId7"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48.PNG"/><Relationship Id="rId5" Type="http://schemas.openxmlformats.org/officeDocument/2006/relationships/image" Target="../media/image33.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9.png"/><Relationship Id="rId2" Type="http://schemas.openxmlformats.org/officeDocument/2006/relationships/slideLayout" Target="../slideLayouts/slideLayout55.xml"/><Relationship Id="rId1" Type="http://schemas.openxmlformats.org/officeDocument/2006/relationships/tags" Target="../tags/tag3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63.jpeg"/><Relationship Id="rId2" Type="http://schemas.openxmlformats.org/officeDocument/2006/relationships/slideLayout" Target="../slideLayouts/slideLayout55.xml"/><Relationship Id="rId1" Type="http://schemas.openxmlformats.org/officeDocument/2006/relationships/tags" Target="../tags/tag3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5.xml"/><Relationship Id="rId1" Type="http://schemas.openxmlformats.org/officeDocument/2006/relationships/tags" Target="../tags/tag36.xm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5.xml"/><Relationship Id="rId1" Type="http://schemas.openxmlformats.org/officeDocument/2006/relationships/tags" Target="../tags/tag3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5.xml"/><Relationship Id="rId1" Type="http://schemas.openxmlformats.org/officeDocument/2006/relationships/tags" Target="../tags/tag38.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5.xml"/><Relationship Id="rId1" Type="http://schemas.openxmlformats.org/officeDocument/2006/relationships/tags" Target="../tags/tag3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5.xml"/><Relationship Id="rId1" Type="http://schemas.openxmlformats.org/officeDocument/2006/relationships/tags" Target="../tags/tag40.xml"/><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5.xml"/><Relationship Id="rId1" Type="http://schemas.openxmlformats.org/officeDocument/2006/relationships/tags" Target="../tags/tag41.xml"/><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5.xml"/><Relationship Id="rId1" Type="http://schemas.openxmlformats.org/officeDocument/2006/relationships/tags" Target="../tags/tag42.xml"/><Relationship Id="rId5" Type="http://schemas.openxmlformats.org/officeDocument/2006/relationships/image" Target="../media/image79.png"/><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5.xml"/><Relationship Id="rId1" Type="http://schemas.openxmlformats.org/officeDocument/2006/relationships/tags" Target="../tags/tag43.xml"/><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9.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38.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85.png"/><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9.xml"/><Relationship Id="rId1" Type="http://schemas.openxmlformats.org/officeDocument/2006/relationships/tags" Target="../tags/tag47.xml"/></Relationships>
</file>

<file path=ppt/slides/_rels/slide4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41.xml"/><Relationship Id="rId7"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image" Target="../media/image9.png"/><Relationship Id="rId5" Type="http://schemas.openxmlformats.org/officeDocument/2006/relationships/image" Target="../media/image87.png"/><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42.xml"/><Relationship Id="rId7" Type="http://schemas.openxmlformats.org/officeDocument/2006/relationships/image" Target="../media/image90.png"/><Relationship Id="rId2" Type="http://schemas.openxmlformats.org/officeDocument/2006/relationships/slideLayout" Target="../slideLayouts/slideLayout21.xml"/><Relationship Id="rId1" Type="http://schemas.openxmlformats.org/officeDocument/2006/relationships/tags" Target="../tags/tag4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92.png"/></Relationships>
</file>

<file path=ppt/slides/_rels/slide44.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notesSlide" Target="../notesSlides/notesSlide44.xml"/><Relationship Id="rId7" Type="http://schemas.openxmlformats.org/officeDocument/2006/relationships/image" Target="../media/image96.png"/><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4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45.xml"/><Relationship Id="rId7" Type="http://schemas.openxmlformats.org/officeDocument/2006/relationships/image" Target="../media/image95.png"/><Relationship Id="rId2" Type="http://schemas.openxmlformats.org/officeDocument/2006/relationships/slideLayout" Target="../slideLayouts/slideLayout7.xml"/><Relationship Id="rId1" Type="http://schemas.openxmlformats.org/officeDocument/2006/relationships/tags" Target="../tags/tag5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99.png"/><Relationship Id="rId9" Type="http://schemas.openxmlformats.org/officeDocument/2006/relationships/image" Target="../media/image97.png"/></Relationships>
</file>

<file path=ppt/slides/_rels/slide4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46.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103.png"/></Relationships>
</file>

<file path=ppt/slides/_rels/slide47.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notesSlide" Target="../notesSlides/notesSlide47.xml"/><Relationship Id="rId7" Type="http://schemas.openxmlformats.org/officeDocument/2006/relationships/image" Target="../media/image97.png"/><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104.png"/></Relationships>
</file>

<file path=ppt/slides/_rels/slide48.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97.png"/><Relationship Id="rId3" Type="http://schemas.openxmlformats.org/officeDocument/2006/relationships/notesSlide" Target="../notesSlides/notesSlide48.xml"/><Relationship Id="rId7" Type="http://schemas.openxmlformats.org/officeDocument/2006/relationships/image" Target="../media/image108.png"/><Relationship Id="rId12" Type="http://schemas.openxmlformats.org/officeDocument/2006/relationships/image" Target="../media/image96.png"/><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image" Target="../media/image107.png"/><Relationship Id="rId11" Type="http://schemas.openxmlformats.org/officeDocument/2006/relationships/image" Target="../media/image95.png"/><Relationship Id="rId5" Type="http://schemas.openxmlformats.org/officeDocument/2006/relationships/image" Target="../media/image103.png"/><Relationship Id="rId10" Type="http://schemas.openxmlformats.org/officeDocument/2006/relationships/image" Target="../media/image10.svg"/><Relationship Id="rId4" Type="http://schemas.openxmlformats.org/officeDocument/2006/relationships/image" Target="../media/image106.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49.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image" Target="../media/image111.png"/><Relationship Id="rId11" Type="http://schemas.openxmlformats.org/officeDocument/2006/relationships/image" Target="../media/image97.png"/><Relationship Id="rId5" Type="http://schemas.openxmlformats.org/officeDocument/2006/relationships/image" Target="../media/image103.png"/><Relationship Id="rId10" Type="http://schemas.openxmlformats.org/officeDocument/2006/relationships/image" Target="../media/image96.png"/><Relationship Id="rId4" Type="http://schemas.openxmlformats.org/officeDocument/2006/relationships/image" Target="../media/image110.png"/><Relationship Id="rId9" Type="http://schemas.openxmlformats.org/officeDocument/2006/relationships/image" Target="../media/image9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ags" Target="../tags/tag12.xml"/><Relationship Id="rId6" Type="http://schemas.openxmlformats.org/officeDocument/2006/relationships/image" Target="../media/image10.svg"/><Relationship Id="rId11"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50.xml"/><Relationship Id="rId7" Type="http://schemas.openxmlformats.org/officeDocument/2006/relationships/image" Target="../media/image95.png"/><Relationship Id="rId2" Type="http://schemas.openxmlformats.org/officeDocument/2006/relationships/slideLayout" Target="../slideLayouts/slideLayout3.xml"/><Relationship Id="rId1" Type="http://schemas.openxmlformats.org/officeDocument/2006/relationships/tags" Target="../tags/tag5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12.png"/><Relationship Id="rId9" Type="http://schemas.openxmlformats.org/officeDocument/2006/relationships/image" Target="../media/image97.png"/></Relationships>
</file>

<file path=ppt/slides/_rels/slide51.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notesSlide" Target="../notesSlides/notesSlide51.xml"/><Relationship Id="rId7" Type="http://schemas.openxmlformats.org/officeDocument/2006/relationships/image" Target="../media/image113.png"/><Relationship Id="rId2" Type="http://schemas.openxmlformats.org/officeDocument/2006/relationships/slideLayout" Target="../slideLayouts/slideLayout7.xml"/><Relationship Id="rId1" Type="http://schemas.openxmlformats.org/officeDocument/2006/relationships/tags" Target="../tags/tag58.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10.svg"/><Relationship Id="rId4" Type="http://schemas.openxmlformats.org/officeDocument/2006/relationships/image" Target="../media/image95.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116.png"/><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1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9.xml"/><Relationship Id="rId1" Type="http://schemas.openxmlformats.org/officeDocument/2006/relationships/tags" Target="../tags/tag60.xml"/></Relationships>
</file>

<file path=ppt/slides/_rels/slide54.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notesSlide" Target="../notesSlides/notesSlide54.xml"/><Relationship Id="rId7" Type="http://schemas.openxmlformats.org/officeDocument/2006/relationships/image" Target="../media/image10.svg"/><Relationship Id="rId2" Type="http://schemas.openxmlformats.org/officeDocument/2006/relationships/slideLayout" Target="../slideLayouts/slideLayout39.xml"/><Relationship Id="rId1" Type="http://schemas.openxmlformats.org/officeDocument/2006/relationships/tags" Target="../tags/tag61.xml"/><Relationship Id="rId6" Type="http://schemas.openxmlformats.org/officeDocument/2006/relationships/image" Target="../media/image9.png"/><Relationship Id="rId5" Type="http://schemas.openxmlformats.org/officeDocument/2006/relationships/image" Target="../media/image118.png"/><Relationship Id="rId4" Type="http://schemas.openxmlformats.org/officeDocument/2006/relationships/image" Target="../media/image117.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10.svg"/><Relationship Id="rId2" Type="http://schemas.openxmlformats.org/officeDocument/2006/relationships/slideLayout" Target="../slideLayouts/slideLayout39.xml"/><Relationship Id="rId1" Type="http://schemas.openxmlformats.org/officeDocument/2006/relationships/tags" Target="../tags/tag62.xml"/><Relationship Id="rId6" Type="http://schemas.openxmlformats.org/officeDocument/2006/relationships/image" Target="../media/image9.png"/><Relationship Id="rId5" Type="http://schemas.openxmlformats.org/officeDocument/2006/relationships/image" Target="../media/image121.png"/><Relationship Id="rId4" Type="http://schemas.openxmlformats.org/officeDocument/2006/relationships/image" Target="../media/image12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1.xml"/><Relationship Id="rId1" Type="http://schemas.openxmlformats.org/officeDocument/2006/relationships/tags" Target="../tags/tag6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1.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9.xml"/><Relationship Id="rId7"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5915" y="2632859"/>
            <a:ext cx="10001368" cy="714551"/>
          </a:xfrm>
        </p:spPr>
        <p:txBody>
          <a:bodyPr>
            <a:normAutofit fontScale="90000"/>
          </a:bodyPr>
          <a:lstStyle/>
          <a:p>
            <a:pPr algn="l"/>
            <a:r>
              <a:rPr lang="en-US" sz="4900" dirty="0">
                <a:latin typeface="+mn-lt"/>
              </a:rPr>
              <a:t>Authoring: everything about items</a:t>
            </a:r>
            <a:br>
              <a:rPr lang="en-US" dirty="0"/>
            </a:br>
            <a:endParaRPr lang="en-US" dirty="0"/>
          </a:p>
        </p:txBody>
      </p:sp>
      <p:sp>
        <p:nvSpPr>
          <p:cNvPr id="2" name="TextBox 1">
            <a:extLst>
              <a:ext uri="{FF2B5EF4-FFF2-40B4-BE49-F238E27FC236}">
                <a16:creationId xmlns:a16="http://schemas.microsoft.com/office/drawing/2014/main" id="{4E371ACB-A87D-FB3E-E9B7-085C573433AC}"/>
              </a:ext>
            </a:extLst>
          </p:cNvPr>
          <p:cNvSpPr txBox="1"/>
          <p:nvPr/>
        </p:nvSpPr>
        <p:spPr>
          <a:xfrm>
            <a:off x="1815915" y="3321325"/>
            <a:ext cx="96361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 Create, Change, Manage, and Share Items</a:t>
            </a:r>
          </a:p>
        </p:txBody>
      </p:sp>
      <p:sp>
        <p:nvSpPr>
          <p:cNvPr id="11" name="TextBox 10">
            <a:extLst>
              <a:ext uri="{FF2B5EF4-FFF2-40B4-BE49-F238E27FC236}">
                <a16:creationId xmlns:a16="http://schemas.microsoft.com/office/drawing/2014/main" id="{3B23EDCE-E0E1-DA3C-5FA3-90AF02EA348B}"/>
              </a:ext>
            </a:extLst>
          </p:cNvPr>
          <p:cNvSpPr txBox="1"/>
          <p:nvPr/>
        </p:nvSpPr>
        <p:spPr>
          <a:xfrm>
            <a:off x="1815915" y="5232737"/>
            <a:ext cx="34118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2023–2024</a:t>
            </a:r>
          </a:p>
        </p:txBody>
      </p:sp>
      <p:sp>
        <p:nvSpPr>
          <p:cNvPr id="12" name="Footer Placeholder 1">
            <a:extLst>
              <a:ext uri="{FF2B5EF4-FFF2-40B4-BE49-F238E27FC236}">
                <a16:creationId xmlns:a16="http://schemas.microsoft.com/office/drawing/2014/main" id="{8695F527-94BC-0D79-9029-D003EFD81E2B}"/>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2023 Cambium Assessment, Inc. All rights reserved.</a:t>
            </a:r>
          </a:p>
        </p:txBody>
      </p:sp>
    </p:spTree>
    <p:custDataLst>
      <p:tags r:id="rId1"/>
    </p:custDataLst>
    <p:extLst>
      <p:ext uri="{BB962C8B-B14F-4D97-AF65-F5344CB8AC3E}">
        <p14:creationId xmlns:p14="http://schemas.microsoft.com/office/powerpoint/2010/main" val="194574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43B630-0EB5-46C7-9183-762721D3D72E}"/>
              </a:ext>
            </a:extLst>
          </p:cNvPr>
          <p:cNvSpPr>
            <a:spLocks noGrp="1"/>
          </p:cNvSpPr>
          <p:nvPr>
            <p:ph type="title"/>
          </p:nvPr>
        </p:nvSpPr>
        <p:spPr/>
        <p:txBody>
          <a:bodyPr>
            <a:noAutofit/>
          </a:bodyPr>
          <a:lstStyle/>
          <a:p>
            <a:r>
              <a:rPr lang="en-US" dirty="0">
                <a:latin typeface="+mn-lt"/>
              </a:rPr>
              <a:t>Item Builder—3 Main Steps</a:t>
            </a:r>
          </a:p>
        </p:txBody>
      </p:sp>
      <p:grpSp>
        <p:nvGrpSpPr>
          <p:cNvPr id="5" name="Group 4" descr="Images showing the three main steps in creating an item.">
            <a:extLst>
              <a:ext uri="{FF2B5EF4-FFF2-40B4-BE49-F238E27FC236}">
                <a16:creationId xmlns:a16="http://schemas.microsoft.com/office/drawing/2014/main" id="{73FE4D9A-0B7A-9B1E-9262-FE1215AF17FF}"/>
              </a:ext>
            </a:extLst>
          </p:cNvPr>
          <p:cNvGrpSpPr/>
          <p:nvPr/>
        </p:nvGrpSpPr>
        <p:grpSpPr>
          <a:xfrm>
            <a:off x="560001" y="815761"/>
            <a:ext cx="11235758" cy="5226478"/>
            <a:chOff x="560001" y="815761"/>
            <a:chExt cx="11235758" cy="5226478"/>
          </a:xfrm>
        </p:grpSpPr>
        <p:grpSp>
          <p:nvGrpSpPr>
            <p:cNvPr id="2" name="Group 1">
              <a:extLst>
                <a:ext uri="{FF2B5EF4-FFF2-40B4-BE49-F238E27FC236}">
                  <a16:creationId xmlns:a16="http://schemas.microsoft.com/office/drawing/2014/main" id="{91FBE2CA-018B-C731-B36C-92DD2668EEF6}"/>
                </a:ext>
              </a:extLst>
            </p:cNvPr>
            <p:cNvGrpSpPr/>
            <p:nvPr/>
          </p:nvGrpSpPr>
          <p:grpSpPr>
            <a:xfrm>
              <a:off x="560001" y="815761"/>
              <a:ext cx="11235758" cy="5226478"/>
              <a:chOff x="560001" y="815761"/>
              <a:chExt cx="11235758" cy="5226478"/>
            </a:xfrm>
          </p:grpSpPr>
          <p:pic>
            <p:nvPicPr>
              <p:cNvPr id="3" name="Picture 2">
                <a:extLst>
                  <a:ext uri="{FF2B5EF4-FFF2-40B4-BE49-F238E27FC236}">
                    <a16:creationId xmlns:a16="http://schemas.microsoft.com/office/drawing/2014/main" id="{7FE18884-02FC-BA30-7935-D7C127C69E79}"/>
                  </a:ext>
                </a:extLst>
              </p:cNvPr>
              <p:cNvPicPr>
                <a:picLocks noChangeAspect="1"/>
              </p:cNvPicPr>
              <p:nvPr/>
            </p:nvPicPr>
            <p:blipFill>
              <a:blip r:embed="rId4"/>
              <a:stretch>
                <a:fillRect/>
              </a:stretch>
            </p:blipFill>
            <p:spPr>
              <a:xfrm>
                <a:off x="560001" y="815761"/>
                <a:ext cx="6425733" cy="262144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Arrow: Right 8">
                <a:extLst>
                  <a:ext uri="{FF2B5EF4-FFF2-40B4-BE49-F238E27FC236}">
                    <a16:creationId xmlns:a16="http://schemas.microsoft.com/office/drawing/2014/main" id="{0280594A-FCD8-4BA5-A373-99BB78BAC2F0}"/>
                  </a:ext>
                  <a:ext uri="{C183D7F6-B498-43B3-948B-1728B52AA6E4}">
                    <adec:decorative xmlns:adec="http://schemas.microsoft.com/office/drawing/2017/decorative" val="1"/>
                  </a:ext>
                </a:extLst>
              </p:cNvPr>
              <p:cNvSpPr/>
              <p:nvPr/>
            </p:nvSpPr>
            <p:spPr>
              <a:xfrm rot="10800000">
                <a:off x="8558109" y="3505563"/>
                <a:ext cx="478294" cy="211873"/>
              </a:xfrm>
              <a:prstGeom prst="rightArrow">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1" name="Picture 10">
                <a:extLst>
                  <a:ext uri="{FF2B5EF4-FFF2-40B4-BE49-F238E27FC236}">
                    <a16:creationId xmlns:a16="http://schemas.microsoft.com/office/drawing/2014/main" id="{54564AD4-EA01-68C2-445B-7EC1B149518F}"/>
                  </a:ext>
                </a:extLst>
              </p:cNvPr>
              <p:cNvPicPr>
                <a:picLocks noChangeAspect="1"/>
              </p:cNvPicPr>
              <p:nvPr/>
            </p:nvPicPr>
            <p:blipFill>
              <a:blip r:embed="rId5"/>
              <a:stretch>
                <a:fillRect/>
              </a:stretch>
            </p:blipFill>
            <p:spPr>
              <a:xfrm>
                <a:off x="3083767" y="2276774"/>
                <a:ext cx="5713489" cy="273450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9C99506A-054B-A055-11A8-72084CE85B94}"/>
                  </a:ext>
                </a:extLst>
              </p:cNvPr>
              <p:cNvPicPr>
                <a:picLocks noChangeAspect="1"/>
              </p:cNvPicPr>
              <p:nvPr/>
            </p:nvPicPr>
            <p:blipFill>
              <a:blip r:embed="rId6"/>
              <a:stretch>
                <a:fillRect/>
              </a:stretch>
            </p:blipFill>
            <p:spPr>
              <a:xfrm>
                <a:off x="6792676" y="2905196"/>
                <a:ext cx="5003083" cy="313704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9" name="Oval 18">
                <a:extLst>
                  <a:ext uri="{FF2B5EF4-FFF2-40B4-BE49-F238E27FC236}">
                    <a16:creationId xmlns:a16="http://schemas.microsoft.com/office/drawing/2014/main" id="{F0A61D1F-FF18-4CDE-C1CC-FC3AB2BB1917}"/>
                  </a:ext>
                </a:extLst>
              </p:cNvPr>
              <p:cNvSpPr/>
              <p:nvPr/>
            </p:nvSpPr>
            <p:spPr>
              <a:xfrm>
                <a:off x="3083767" y="1023582"/>
                <a:ext cx="915027" cy="357437"/>
              </a:xfrm>
              <a:prstGeom prst="ellipse">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cxnSp>
          <p:nvCxnSpPr>
            <p:cNvPr id="10" name="Straight Arrow Connector 9">
              <a:extLst>
                <a:ext uri="{FF2B5EF4-FFF2-40B4-BE49-F238E27FC236}">
                  <a16:creationId xmlns:a16="http://schemas.microsoft.com/office/drawing/2014/main" id="{3D377AD5-E605-3EF7-E265-D012234097CD}"/>
                </a:ext>
              </a:extLst>
            </p:cNvPr>
            <p:cNvCxnSpPr/>
            <p:nvPr/>
          </p:nvCxnSpPr>
          <p:spPr>
            <a:xfrm>
              <a:off x="1600200" y="1574800"/>
              <a:ext cx="546100"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CA75963-DAAB-684E-FBA4-ACDC21B4FDB0}"/>
                </a:ext>
              </a:extLst>
            </p:cNvPr>
            <p:cNvCxnSpPr/>
            <p:nvPr/>
          </p:nvCxnSpPr>
          <p:spPr>
            <a:xfrm>
              <a:off x="6246576" y="2997200"/>
              <a:ext cx="546100"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19914FD-7415-0AA3-F003-83C18D89B508}"/>
                </a:ext>
              </a:extLst>
            </p:cNvPr>
            <p:cNvCxnSpPr/>
            <p:nvPr/>
          </p:nvCxnSpPr>
          <p:spPr>
            <a:xfrm>
              <a:off x="2641600" y="2451100"/>
              <a:ext cx="546100"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D8F1547E-D031-41EA-B3BB-BF73FE1C9AF7}"/>
              </a:ext>
              <a:ext uri="{C183D7F6-B498-43B3-948B-1728B52AA6E4}">
                <adec:decorative xmlns:adec="http://schemas.microsoft.com/office/drawing/2017/decorative" val="0"/>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77681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232" y="3308562"/>
            <a:ext cx="3116292" cy="1214651"/>
          </a:xfrm>
        </p:spPr>
        <p:txBody>
          <a:bodyPr>
            <a:noAutofit/>
          </a:bodyPr>
          <a:lstStyle/>
          <a:p>
            <a:r>
              <a:rPr lang="en-US" sz="4400" dirty="0">
                <a:latin typeface="+mn-lt"/>
              </a:rPr>
              <a:t>How to Create Items Using Different Templates</a:t>
            </a:r>
          </a:p>
        </p:txBody>
      </p:sp>
      <p:sp>
        <p:nvSpPr>
          <p:cNvPr id="3" name="Title 1">
            <a:extLst>
              <a:ext uri="{FF2B5EF4-FFF2-40B4-BE49-F238E27FC236}">
                <a16:creationId xmlns:a16="http://schemas.microsoft.com/office/drawing/2014/main" id="{79A8F1F3-7129-EE2D-AA85-E09CDB94E525}"/>
              </a:ext>
            </a:extLst>
          </p:cNvPr>
          <p:cNvSpPr txBox="1">
            <a:spLocks/>
          </p:cNvSpPr>
          <p:nvPr/>
        </p:nvSpPr>
        <p:spPr>
          <a:xfrm>
            <a:off x="6171210" y="959222"/>
            <a:ext cx="5272690" cy="4773305"/>
          </a:xfrm>
          <a:prstGeom prst="rect">
            <a:avLst/>
          </a:prstGeom>
        </p:spPr>
        <p:txBody>
          <a:bodyPr vert="horz" lIns="0" tIns="0" rIns="0" bIns="0" rtlCol="0" anchor="b" anchorCtr="0">
            <a:noAutofit/>
          </a:bodyPr>
          <a:lstStyle>
            <a:lvl1pPr algn="ctr" defTabSz="685800" rtl="0" eaLnBrk="1" latinLnBrk="0" hangingPunct="1">
              <a:lnSpc>
                <a:spcPct val="100000"/>
              </a:lnSpc>
              <a:spcBef>
                <a:spcPct val="0"/>
              </a:spcBef>
              <a:buNone/>
              <a:defRPr sz="4200" b="0" i="0" kern="1200" baseline="0">
                <a:solidFill>
                  <a:schemeClr val="bg1"/>
                </a:solidFill>
                <a:effectLst/>
                <a:latin typeface="+mj-lt"/>
                <a:ea typeface="+mj-ea"/>
                <a:cs typeface="Calibri"/>
              </a:defRPr>
            </a:lvl1pPr>
          </a:lstStyle>
          <a:p>
            <a:pPr marL="571500" indent="-571500" algn="l">
              <a:buFont typeface="Arial" panose="020B0604020202020204" pitchFamily="34" charset="0"/>
              <a:buChar char="•"/>
            </a:pPr>
            <a:r>
              <a:rPr lang="en-US" sz="2800" dirty="0">
                <a:latin typeface="+mn-lt"/>
              </a:rPr>
              <a:t>Passage Set</a:t>
            </a:r>
          </a:p>
          <a:p>
            <a:pPr marL="571500" indent="-571500" algn="l">
              <a:buFont typeface="Arial" panose="020B0604020202020204" pitchFamily="34" charset="0"/>
              <a:buChar char="•"/>
            </a:pPr>
            <a:r>
              <a:rPr lang="en-US" sz="2800" dirty="0">
                <a:latin typeface="+mn-lt"/>
              </a:rPr>
              <a:t>Multiple Choice/Select</a:t>
            </a:r>
          </a:p>
          <a:p>
            <a:pPr marL="571500" indent="-571500" algn="l">
              <a:buFont typeface="Arial" panose="020B0604020202020204" pitchFamily="34" charset="0"/>
              <a:buChar char="•"/>
            </a:pPr>
            <a:r>
              <a:rPr lang="en-US" sz="2800" dirty="0">
                <a:latin typeface="+mn-lt"/>
              </a:rPr>
              <a:t>Hot Text</a:t>
            </a:r>
          </a:p>
          <a:p>
            <a:pPr marL="571500" indent="-571500" algn="l">
              <a:buFont typeface="Arial" panose="020B0604020202020204" pitchFamily="34" charset="0"/>
              <a:buChar char="•"/>
            </a:pPr>
            <a:r>
              <a:rPr lang="en-US" sz="2800" dirty="0">
                <a:latin typeface="+mn-lt"/>
              </a:rPr>
              <a:t>Hot Spot</a:t>
            </a:r>
          </a:p>
          <a:p>
            <a:pPr marL="571500" indent="-571500" algn="l">
              <a:buFont typeface="Arial" panose="020B0604020202020204" pitchFamily="34" charset="0"/>
              <a:buChar char="•"/>
            </a:pPr>
            <a:r>
              <a:rPr lang="en-US" sz="2800" dirty="0">
                <a:latin typeface="+mn-lt"/>
              </a:rPr>
              <a:t>Edit Text Inline Choice</a:t>
            </a:r>
          </a:p>
          <a:p>
            <a:pPr marL="571500" indent="-571500" algn="l">
              <a:buFont typeface="Arial" panose="020B0604020202020204" pitchFamily="34" charset="0"/>
              <a:buChar char="•"/>
            </a:pPr>
            <a:r>
              <a:rPr lang="en-US" sz="2800" dirty="0">
                <a:latin typeface="+mn-lt"/>
              </a:rPr>
              <a:t>Edit Task</a:t>
            </a:r>
          </a:p>
          <a:p>
            <a:pPr marL="571500" indent="-571500" algn="l">
              <a:buFont typeface="Arial" panose="020B0604020202020204" pitchFamily="34" charset="0"/>
              <a:buChar char="•"/>
            </a:pPr>
            <a:r>
              <a:rPr lang="en-US" sz="2800" dirty="0">
                <a:latin typeface="+mn-lt"/>
              </a:rPr>
              <a:t>Simple Text Entry</a:t>
            </a:r>
          </a:p>
          <a:p>
            <a:pPr marL="571500" indent="-571500" algn="l">
              <a:buFont typeface="Arial" panose="020B0604020202020204" pitchFamily="34" charset="0"/>
              <a:buChar char="•"/>
            </a:pPr>
            <a:r>
              <a:rPr lang="en-US" sz="2800" dirty="0">
                <a:latin typeface="+mn-lt"/>
              </a:rPr>
              <a:t>Embedded Text Entry</a:t>
            </a:r>
          </a:p>
          <a:p>
            <a:pPr marL="571500" indent="-571500" algn="l">
              <a:buFont typeface="Arial" panose="020B0604020202020204" pitchFamily="34" charset="0"/>
              <a:buChar char="•"/>
            </a:pPr>
            <a:r>
              <a:rPr lang="en-US" sz="2800" dirty="0">
                <a:latin typeface="+mn-lt"/>
              </a:rPr>
              <a:t>Text Drag and Drop</a:t>
            </a:r>
          </a:p>
          <a:p>
            <a:pPr marL="571500" indent="-571500" algn="l">
              <a:buFont typeface="Arial" panose="020B0604020202020204" pitchFamily="34" charset="0"/>
              <a:buChar char="•"/>
            </a:pPr>
            <a:r>
              <a:rPr lang="en-US" sz="2800" dirty="0">
                <a:latin typeface="+mn-lt"/>
              </a:rPr>
              <a:t>Image Drag and Drop</a:t>
            </a:r>
          </a:p>
          <a:p>
            <a:pPr marL="571500" indent="-571500" algn="l">
              <a:buFont typeface="Arial" panose="020B0604020202020204" pitchFamily="34" charset="0"/>
              <a:buChar char="•"/>
            </a:pPr>
            <a:r>
              <a:rPr lang="en-US" sz="2800" dirty="0">
                <a:latin typeface="+mn-lt"/>
              </a:rPr>
              <a:t>Table Match</a:t>
            </a:r>
          </a:p>
          <a:p>
            <a:pPr marL="571500" indent="-571500" algn="l">
              <a:buFont typeface="Arial" panose="020B0604020202020204" pitchFamily="34" charset="0"/>
              <a:buChar char="•"/>
            </a:pPr>
            <a:r>
              <a:rPr lang="en-US" sz="2800" dirty="0">
                <a:latin typeface="+mn-lt"/>
              </a:rPr>
              <a:t>Equation Response</a:t>
            </a:r>
          </a:p>
          <a:p>
            <a:pPr marL="571500" indent="-571500" algn="l">
              <a:buFont typeface="Arial" panose="020B0604020202020204" pitchFamily="34" charset="0"/>
              <a:buChar char="•"/>
            </a:pPr>
            <a:r>
              <a:rPr lang="en-US" sz="2800" dirty="0">
                <a:latin typeface="+mn-lt"/>
              </a:rPr>
              <a:t>Multi-Part</a:t>
            </a:r>
          </a:p>
        </p:txBody>
      </p:sp>
    </p:spTree>
    <p:custDataLst>
      <p:tags r:id="rId1"/>
    </p:custDataLst>
    <p:extLst>
      <p:ext uri="{BB962C8B-B14F-4D97-AF65-F5344CB8AC3E}">
        <p14:creationId xmlns:p14="http://schemas.microsoft.com/office/powerpoint/2010/main" val="401316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noAutofit/>
          </a:bodyPr>
          <a:lstStyle/>
          <a:p>
            <a:r>
              <a:rPr lang="en-US" dirty="0">
                <a:latin typeface="+mn-lt"/>
              </a:rPr>
              <a:t>Passage Set — Groups Items Together</a:t>
            </a:r>
          </a:p>
        </p:txBody>
      </p:sp>
      <p:grpSp>
        <p:nvGrpSpPr>
          <p:cNvPr id="7" name="Group 6" descr="An image of step one in the passage set template.">
            <a:extLst>
              <a:ext uri="{FF2B5EF4-FFF2-40B4-BE49-F238E27FC236}">
                <a16:creationId xmlns:a16="http://schemas.microsoft.com/office/drawing/2014/main" id="{09220A88-94F8-FD02-E5EE-CB0C54558BB7}"/>
              </a:ext>
            </a:extLst>
          </p:cNvPr>
          <p:cNvGrpSpPr/>
          <p:nvPr/>
        </p:nvGrpSpPr>
        <p:grpSpPr>
          <a:xfrm>
            <a:off x="1095232" y="874145"/>
            <a:ext cx="10001535" cy="5109709"/>
            <a:chOff x="1095232" y="874145"/>
            <a:chExt cx="10001535" cy="5109709"/>
          </a:xfrm>
        </p:grpSpPr>
        <p:grpSp>
          <p:nvGrpSpPr>
            <p:cNvPr id="9" name="Group 8">
              <a:extLst>
                <a:ext uri="{FF2B5EF4-FFF2-40B4-BE49-F238E27FC236}">
                  <a16:creationId xmlns:a16="http://schemas.microsoft.com/office/drawing/2014/main" id="{56741F16-9725-7062-650D-81C290B3CE3B}"/>
                </a:ext>
              </a:extLst>
            </p:cNvPr>
            <p:cNvGrpSpPr/>
            <p:nvPr/>
          </p:nvGrpSpPr>
          <p:grpSpPr>
            <a:xfrm>
              <a:off x="1095232" y="874145"/>
              <a:ext cx="10001535" cy="5109709"/>
              <a:chOff x="1095232" y="874145"/>
              <a:chExt cx="10001535" cy="5109709"/>
            </a:xfrm>
          </p:grpSpPr>
          <p:pic>
            <p:nvPicPr>
              <p:cNvPr id="4" name="Picture 3">
                <a:extLst>
                  <a:ext uri="{FF2B5EF4-FFF2-40B4-BE49-F238E27FC236}">
                    <a16:creationId xmlns:a16="http://schemas.microsoft.com/office/drawing/2014/main" id="{3C5E2CD8-A95C-36DD-8953-0809BEB8BA13}"/>
                  </a:ext>
                </a:extLst>
              </p:cNvPr>
              <p:cNvPicPr>
                <a:picLocks noChangeAspect="1"/>
              </p:cNvPicPr>
              <p:nvPr/>
            </p:nvPicPr>
            <p:blipFill>
              <a:blip r:embed="rId4"/>
              <a:stretch>
                <a:fillRect/>
              </a:stretch>
            </p:blipFill>
            <p:spPr>
              <a:xfrm>
                <a:off x="1095232" y="874145"/>
                <a:ext cx="10001535" cy="510970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491B8E21-4D35-23B1-DD19-7E45A6073105}"/>
                  </a:ext>
                </a:extLst>
              </p:cNvPr>
              <p:cNvSpPr/>
              <p:nvPr/>
            </p:nvSpPr>
            <p:spPr>
              <a:xfrm>
                <a:off x="4140200" y="3124200"/>
                <a:ext cx="6527800" cy="723900"/>
              </a:xfrm>
              <a:prstGeom prst="rect">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6" name="Graphic 5" descr="Cursor with solid fill">
                <a:extLst>
                  <a:ext uri="{FF2B5EF4-FFF2-40B4-BE49-F238E27FC236}">
                    <a16:creationId xmlns:a16="http://schemas.microsoft.com/office/drawing/2014/main" id="{FEB2B91A-4C85-7DA3-E6BA-C0B933068D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78848" y="1524000"/>
                <a:ext cx="741050" cy="741050"/>
              </a:xfrm>
              <a:prstGeom prst="rect">
                <a:avLst/>
              </a:prstGeom>
            </p:spPr>
          </p:pic>
          <p:pic>
            <p:nvPicPr>
              <p:cNvPr id="8" name="Picture 7">
                <a:extLst>
                  <a:ext uri="{FF2B5EF4-FFF2-40B4-BE49-F238E27FC236}">
                    <a16:creationId xmlns:a16="http://schemas.microsoft.com/office/drawing/2014/main" id="{9DDEF9AC-3F89-E8AF-BFB9-0E413241F056}"/>
                  </a:ext>
                </a:extLst>
              </p:cNvPr>
              <p:cNvPicPr>
                <a:picLocks noChangeAspect="1"/>
              </p:cNvPicPr>
              <p:nvPr/>
            </p:nvPicPr>
            <p:blipFill>
              <a:blip r:embed="rId7"/>
              <a:stretch>
                <a:fillRect/>
              </a:stretch>
            </p:blipFill>
            <p:spPr>
              <a:xfrm>
                <a:off x="6824991" y="1379223"/>
                <a:ext cx="1095378" cy="309877"/>
              </a:xfrm>
              <a:prstGeom prst="rect">
                <a:avLst/>
              </a:prstGeom>
            </p:spPr>
          </p:pic>
        </p:grpSp>
        <p:pic>
          <p:nvPicPr>
            <p:cNvPr id="10" name="Graphic 9" descr="Cursor with solid fill">
              <a:extLst>
                <a:ext uri="{FF2B5EF4-FFF2-40B4-BE49-F238E27FC236}">
                  <a16:creationId xmlns:a16="http://schemas.microsoft.com/office/drawing/2014/main" id="{4EE17D9B-FAFB-4E69-AA2B-869CBCB6E8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1948" y="3486150"/>
              <a:ext cx="815852" cy="815852"/>
            </a:xfrm>
            <a:prstGeom prst="rect">
              <a:avLst/>
            </a:prstGeom>
          </p:spPr>
        </p:pic>
      </p:grpSp>
      <p:sp>
        <p:nvSpPr>
          <p:cNvPr id="3" name="Slide Number Placeholder 2">
            <a:extLst>
              <a:ext uri="{FF2B5EF4-FFF2-40B4-BE49-F238E27FC236}">
                <a16:creationId xmlns:a16="http://schemas.microsoft.com/office/drawing/2014/main" id="{385207FC-98AF-4692-8058-613A2032D2B3}"/>
              </a:ext>
              <a:ext uri="{C183D7F6-B498-43B3-948B-1728B52AA6E4}">
                <adec:decorative xmlns:adec="http://schemas.microsoft.com/office/drawing/2017/decorative" val="0"/>
              </a:ext>
            </a:extLst>
          </p:cNvPr>
          <p:cNvSpPr>
            <a:spLocks noGrp="1"/>
          </p:cNvSpPr>
          <p:nvPr>
            <p:ph type="sldNum" sz="quarter" idx="17"/>
          </p:nvPr>
        </p:nvSpPr>
        <p:spPr/>
        <p:txBody>
          <a:bodyPr/>
          <a:lstStyle/>
          <a:p>
            <a:fld id="{58AE716E-68DD-2249-A7FA-8AEF0B14DF81}" type="slidenum">
              <a:rPr lang="en-US" smtClean="0"/>
              <a:pPr/>
              <a:t>12</a:t>
            </a:fld>
            <a:endParaRPr lang="en-US" dirty="0"/>
          </a:p>
        </p:txBody>
      </p:sp>
    </p:spTree>
    <p:custDataLst>
      <p:tags r:id="rId1"/>
    </p:custDataLst>
    <p:extLst>
      <p:ext uri="{BB962C8B-B14F-4D97-AF65-F5344CB8AC3E}">
        <p14:creationId xmlns:p14="http://schemas.microsoft.com/office/powerpoint/2010/main" val="149485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noAutofit/>
          </a:bodyPr>
          <a:lstStyle/>
          <a:p>
            <a:r>
              <a:rPr lang="en-US" dirty="0">
                <a:latin typeface="+mn-lt"/>
              </a:rPr>
              <a:t>Multiple Choice and Multiple Select Items</a:t>
            </a:r>
          </a:p>
        </p:txBody>
      </p:sp>
      <p:grpSp>
        <p:nvGrpSpPr>
          <p:cNvPr id="4" name="Group 3" descr="An image showing steps two and three of the multiple choice and multiple select templates.">
            <a:extLst>
              <a:ext uri="{FF2B5EF4-FFF2-40B4-BE49-F238E27FC236}">
                <a16:creationId xmlns:a16="http://schemas.microsoft.com/office/drawing/2014/main" id="{5BB44BF1-B37E-B738-4E7E-139F7B7C4569}"/>
              </a:ext>
            </a:extLst>
          </p:cNvPr>
          <p:cNvGrpSpPr/>
          <p:nvPr/>
        </p:nvGrpSpPr>
        <p:grpSpPr>
          <a:xfrm>
            <a:off x="670446" y="906998"/>
            <a:ext cx="10851108" cy="5155375"/>
            <a:chOff x="670446" y="906998"/>
            <a:chExt cx="10851108" cy="5155375"/>
          </a:xfrm>
        </p:grpSpPr>
        <p:pic>
          <p:nvPicPr>
            <p:cNvPr id="7" name="Picture 6">
              <a:extLst>
                <a:ext uri="{FF2B5EF4-FFF2-40B4-BE49-F238E27FC236}">
                  <a16:creationId xmlns:a16="http://schemas.microsoft.com/office/drawing/2014/main" id="{0F75F62E-D78D-412F-24C6-C82D221E418B}"/>
                </a:ext>
              </a:extLst>
            </p:cNvPr>
            <p:cNvPicPr>
              <a:picLocks noChangeAspect="1"/>
            </p:cNvPicPr>
            <p:nvPr/>
          </p:nvPicPr>
          <p:blipFill>
            <a:blip r:embed="rId4"/>
            <a:stretch>
              <a:fillRect/>
            </a:stretch>
          </p:blipFill>
          <p:spPr>
            <a:xfrm>
              <a:off x="670446" y="906998"/>
              <a:ext cx="5910637" cy="295531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5945B759-DE0A-71A9-0E8D-ADF2CF7671C9}"/>
                </a:ext>
              </a:extLst>
            </p:cNvPr>
            <p:cNvPicPr>
              <a:picLocks noChangeAspect="1"/>
            </p:cNvPicPr>
            <p:nvPr/>
          </p:nvPicPr>
          <p:blipFill>
            <a:blip r:embed="rId5"/>
            <a:stretch>
              <a:fillRect/>
            </a:stretch>
          </p:blipFill>
          <p:spPr>
            <a:xfrm>
              <a:off x="6731118" y="2289123"/>
              <a:ext cx="4790436" cy="37732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 name="Graphic 1" descr="Cursor with solid fill">
              <a:extLst>
                <a:ext uri="{FF2B5EF4-FFF2-40B4-BE49-F238E27FC236}">
                  <a16:creationId xmlns:a16="http://schemas.microsoft.com/office/drawing/2014/main" id="{A8BD7189-FBCF-BA1E-9C9B-95E4D8F9B8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15051" y="2773143"/>
              <a:ext cx="741050" cy="741050"/>
            </a:xfrm>
            <a:prstGeom prst="rect">
              <a:avLst/>
            </a:prstGeom>
          </p:spPr>
        </p:pic>
      </p:grpSp>
      <p:sp>
        <p:nvSpPr>
          <p:cNvPr id="3" name="Slide Number Placeholder 2">
            <a:extLst>
              <a:ext uri="{FF2B5EF4-FFF2-40B4-BE49-F238E27FC236}">
                <a16:creationId xmlns:a16="http://schemas.microsoft.com/office/drawing/2014/main" id="{385207FC-98AF-4692-8058-613A2032D2B3}"/>
              </a:ext>
              <a:ext uri="{C183D7F6-B498-43B3-948B-1728B52AA6E4}">
                <adec:decorative xmlns:adec="http://schemas.microsoft.com/office/drawing/2017/decorative" val="0"/>
              </a:ext>
            </a:extLst>
          </p:cNvPr>
          <p:cNvSpPr>
            <a:spLocks noGrp="1"/>
          </p:cNvSpPr>
          <p:nvPr>
            <p:ph type="sldNum" sz="quarter" idx="17"/>
          </p:nvPr>
        </p:nvSpPr>
        <p:spPr/>
        <p:txBody>
          <a:bodyPr/>
          <a:lstStyle/>
          <a:p>
            <a:fld id="{58AE716E-68DD-2249-A7FA-8AEF0B14DF81}" type="slidenum">
              <a:rPr lang="en-US" smtClean="0"/>
              <a:pPr/>
              <a:t>13</a:t>
            </a:fld>
            <a:endParaRPr lang="en-US" dirty="0"/>
          </a:p>
        </p:txBody>
      </p:sp>
    </p:spTree>
    <p:custDataLst>
      <p:tags r:id="rId1"/>
    </p:custDataLst>
    <p:extLst>
      <p:ext uri="{BB962C8B-B14F-4D97-AF65-F5344CB8AC3E}">
        <p14:creationId xmlns:p14="http://schemas.microsoft.com/office/powerpoint/2010/main" val="2263777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noAutofit/>
          </a:bodyPr>
          <a:lstStyle/>
          <a:p>
            <a:r>
              <a:rPr lang="en-US" dirty="0"/>
              <a:t>Hot Text Items</a:t>
            </a:r>
          </a:p>
        </p:txBody>
      </p:sp>
      <p:grpSp>
        <p:nvGrpSpPr>
          <p:cNvPr id="6" name="Group 5" descr="Steps two and three of the Hot Text template.">
            <a:extLst>
              <a:ext uri="{FF2B5EF4-FFF2-40B4-BE49-F238E27FC236}">
                <a16:creationId xmlns:a16="http://schemas.microsoft.com/office/drawing/2014/main" id="{0E6835EA-B89A-7B25-9CF4-D3D0CE7D9CF3}"/>
              </a:ext>
            </a:extLst>
          </p:cNvPr>
          <p:cNvGrpSpPr/>
          <p:nvPr/>
        </p:nvGrpSpPr>
        <p:grpSpPr>
          <a:xfrm>
            <a:off x="876606" y="886606"/>
            <a:ext cx="10438788" cy="5002902"/>
            <a:chOff x="876606" y="886606"/>
            <a:chExt cx="10438788" cy="5002902"/>
          </a:xfrm>
        </p:grpSpPr>
        <p:pic>
          <p:nvPicPr>
            <p:cNvPr id="4" name="Picture 3">
              <a:extLst>
                <a:ext uri="{FF2B5EF4-FFF2-40B4-BE49-F238E27FC236}">
                  <a16:creationId xmlns:a16="http://schemas.microsoft.com/office/drawing/2014/main" id="{2ADA5F67-6A59-D6AB-FA5A-C8868AA6FB18}"/>
                </a:ext>
              </a:extLst>
            </p:cNvPr>
            <p:cNvPicPr>
              <a:picLocks noChangeAspect="1"/>
            </p:cNvPicPr>
            <p:nvPr/>
          </p:nvPicPr>
          <p:blipFill>
            <a:blip r:embed="rId4"/>
            <a:stretch>
              <a:fillRect/>
            </a:stretch>
          </p:blipFill>
          <p:spPr>
            <a:xfrm>
              <a:off x="876606" y="886606"/>
              <a:ext cx="6330485" cy="323501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3C75BFB-1F12-3DA4-EEB1-8B7B4ED50B8A}"/>
                </a:ext>
              </a:extLst>
            </p:cNvPr>
            <p:cNvPicPr>
              <a:picLocks noChangeAspect="1"/>
            </p:cNvPicPr>
            <p:nvPr/>
          </p:nvPicPr>
          <p:blipFill>
            <a:blip r:embed="rId5"/>
            <a:stretch>
              <a:fillRect/>
            </a:stretch>
          </p:blipFill>
          <p:spPr>
            <a:xfrm>
              <a:off x="5826635" y="2123188"/>
              <a:ext cx="5488759" cy="376632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 name="Graphic 1" descr="Cursor with solid fill">
              <a:extLst>
                <a:ext uri="{FF2B5EF4-FFF2-40B4-BE49-F238E27FC236}">
                  <a16:creationId xmlns:a16="http://schemas.microsoft.com/office/drawing/2014/main" id="{CC764D34-1D21-FB0B-5981-072D29A91E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81548" y="3751099"/>
              <a:ext cx="741050" cy="741050"/>
            </a:xfrm>
            <a:prstGeom prst="rect">
              <a:avLst/>
            </a:prstGeom>
          </p:spPr>
        </p:pic>
      </p:grpSp>
      <p:sp>
        <p:nvSpPr>
          <p:cNvPr id="3" name="Slide Number Placeholder 2">
            <a:extLst>
              <a:ext uri="{FF2B5EF4-FFF2-40B4-BE49-F238E27FC236}">
                <a16:creationId xmlns:a16="http://schemas.microsoft.com/office/drawing/2014/main" id="{385207FC-98AF-4692-8058-613A2032D2B3}"/>
              </a:ext>
              <a:ext uri="{C183D7F6-B498-43B3-948B-1728B52AA6E4}">
                <adec:decorative xmlns:adec="http://schemas.microsoft.com/office/drawing/2017/decorative" val="0"/>
              </a:ext>
            </a:extLst>
          </p:cNvPr>
          <p:cNvSpPr>
            <a:spLocks noGrp="1"/>
          </p:cNvSpPr>
          <p:nvPr>
            <p:ph type="sldNum" sz="quarter" idx="17"/>
          </p:nvPr>
        </p:nvSpPr>
        <p:spPr/>
        <p:txBody>
          <a:bodyPr/>
          <a:lstStyle/>
          <a:p>
            <a:fld id="{58AE716E-68DD-2249-A7FA-8AEF0B14DF81}" type="slidenum">
              <a:rPr lang="en-US" smtClean="0"/>
              <a:pPr/>
              <a:t>14</a:t>
            </a:fld>
            <a:endParaRPr lang="en-US" dirty="0"/>
          </a:p>
        </p:txBody>
      </p:sp>
    </p:spTree>
    <p:custDataLst>
      <p:tags r:id="rId1"/>
    </p:custDataLst>
    <p:extLst>
      <p:ext uri="{BB962C8B-B14F-4D97-AF65-F5344CB8AC3E}">
        <p14:creationId xmlns:p14="http://schemas.microsoft.com/office/powerpoint/2010/main" val="1543038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noAutofit/>
          </a:bodyPr>
          <a:lstStyle/>
          <a:p>
            <a:r>
              <a:rPr lang="en-US" dirty="0"/>
              <a:t>Hot Spot Items</a:t>
            </a:r>
          </a:p>
        </p:txBody>
      </p:sp>
      <p:sp>
        <p:nvSpPr>
          <p:cNvPr id="2" name="Rectangle: Rounded Corners 1">
            <a:extLst>
              <a:ext uri="{FF2B5EF4-FFF2-40B4-BE49-F238E27FC236}">
                <a16:creationId xmlns:a16="http://schemas.microsoft.com/office/drawing/2014/main" id="{E285690D-0BC3-0C0D-D218-EA5BD312EAC5}"/>
              </a:ext>
            </a:extLst>
          </p:cNvPr>
          <p:cNvSpPr/>
          <p:nvPr/>
        </p:nvSpPr>
        <p:spPr>
          <a:xfrm>
            <a:off x="3392492" y="81614"/>
            <a:ext cx="8555642" cy="518012"/>
          </a:xfrm>
          <a:prstGeom prst="roundRect">
            <a:avLst/>
          </a:prstGeom>
          <a:solidFill>
            <a:schemeClr val="bg1">
              <a:lumMod val="95000"/>
            </a:schemeClr>
          </a:solid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2"/>
                </a:solidFill>
              </a:rPr>
              <a:t>More Information on how to add images to items is located on slides 26–36.</a:t>
            </a:r>
          </a:p>
        </p:txBody>
      </p:sp>
      <p:grpSp>
        <p:nvGrpSpPr>
          <p:cNvPr id="16" name="Group 15" descr="Images showing steps two and three of the hot spot template.">
            <a:extLst>
              <a:ext uri="{FF2B5EF4-FFF2-40B4-BE49-F238E27FC236}">
                <a16:creationId xmlns:a16="http://schemas.microsoft.com/office/drawing/2014/main" id="{4EE2B8B6-AF20-D772-26C8-C995EDEB8D48}"/>
              </a:ext>
            </a:extLst>
          </p:cNvPr>
          <p:cNvGrpSpPr/>
          <p:nvPr/>
        </p:nvGrpSpPr>
        <p:grpSpPr>
          <a:xfrm>
            <a:off x="949090" y="891338"/>
            <a:ext cx="10293820" cy="5201102"/>
            <a:chOff x="949090" y="891338"/>
            <a:chExt cx="10293820" cy="5201102"/>
          </a:xfrm>
        </p:grpSpPr>
        <p:pic>
          <p:nvPicPr>
            <p:cNvPr id="11" name="Picture 10" descr="Hot Spot item template, Construct Answer Keys section.">
              <a:extLst>
                <a:ext uri="{FF2B5EF4-FFF2-40B4-BE49-F238E27FC236}">
                  <a16:creationId xmlns:a16="http://schemas.microsoft.com/office/drawing/2014/main" id="{4F867B01-FA6E-4A11-BE1E-7AE69A26A665}"/>
                </a:ext>
              </a:extLst>
            </p:cNvPr>
            <p:cNvPicPr>
              <a:picLocks noChangeAspect="1"/>
            </p:cNvPicPr>
            <p:nvPr/>
          </p:nvPicPr>
          <p:blipFill rotWithShape="1">
            <a:blip r:embed="rId4">
              <a:extLst>
                <a:ext uri="{28A0092B-C50C-407E-A947-70E740481C1C}">
                  <a14:useLocalDpi xmlns:a14="http://schemas.microsoft.com/office/drawing/2010/main" val="0"/>
                </a:ext>
              </a:extLst>
            </a:blip>
            <a:srcRect l="2011" t="2433"/>
            <a:stretch/>
          </p:blipFill>
          <p:spPr>
            <a:xfrm>
              <a:off x="7879052" y="891338"/>
              <a:ext cx="3363858" cy="51769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2D98748A-1551-5B9C-25AF-250749A604C0}"/>
                </a:ext>
              </a:extLst>
            </p:cNvPr>
            <p:cNvGrpSpPr/>
            <p:nvPr/>
          </p:nvGrpSpPr>
          <p:grpSpPr>
            <a:xfrm>
              <a:off x="949090" y="905068"/>
              <a:ext cx="3486170" cy="3021065"/>
              <a:chOff x="786566" y="905069"/>
              <a:chExt cx="3486170" cy="3021065"/>
            </a:xfrm>
          </p:grpSpPr>
          <p:pic>
            <p:nvPicPr>
              <p:cNvPr id="4" name="Picture 3" descr="Hot Spot item template, Upload Image and Set Hot Spot Region section.">
                <a:extLst>
                  <a:ext uri="{FF2B5EF4-FFF2-40B4-BE49-F238E27FC236}">
                    <a16:creationId xmlns:a16="http://schemas.microsoft.com/office/drawing/2014/main" id="{CE8DEEC5-E289-434B-93B4-1222C86F1F12}"/>
                  </a:ext>
                </a:extLst>
              </p:cNvPr>
              <p:cNvPicPr>
                <a:picLocks noChangeAspect="1"/>
              </p:cNvPicPr>
              <p:nvPr/>
            </p:nvPicPr>
            <p:blipFill rotWithShape="1">
              <a:blip r:embed="rId5">
                <a:extLst>
                  <a:ext uri="{28A0092B-C50C-407E-A947-70E740481C1C}">
                    <a14:useLocalDpi xmlns:a14="http://schemas.microsoft.com/office/drawing/2010/main" val="0"/>
                  </a:ext>
                </a:extLst>
              </a:blip>
              <a:srcRect t="4325"/>
              <a:stretch/>
            </p:blipFill>
            <p:spPr>
              <a:xfrm>
                <a:off x="786566" y="905069"/>
                <a:ext cx="3486170" cy="302106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Graphic 6" descr="Cursor with solid fill">
                <a:extLst>
                  <a:ext uri="{FF2B5EF4-FFF2-40B4-BE49-F238E27FC236}">
                    <a16:creationId xmlns:a16="http://schemas.microsoft.com/office/drawing/2014/main" id="{D34C02BB-E1B0-E768-03C6-0EF09BA1C2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9810" y="1340892"/>
                <a:ext cx="741050" cy="741050"/>
              </a:xfrm>
              <a:prstGeom prst="rect">
                <a:avLst/>
              </a:prstGeom>
            </p:spPr>
          </p:pic>
        </p:grpSp>
        <p:grpSp>
          <p:nvGrpSpPr>
            <p:cNvPr id="8" name="Group 7">
              <a:extLst>
                <a:ext uri="{FF2B5EF4-FFF2-40B4-BE49-F238E27FC236}">
                  <a16:creationId xmlns:a16="http://schemas.microsoft.com/office/drawing/2014/main" id="{BF16AE02-4EF5-80BE-A9B9-3655691B52D1}"/>
                </a:ext>
              </a:extLst>
            </p:cNvPr>
            <p:cNvGrpSpPr/>
            <p:nvPr/>
          </p:nvGrpSpPr>
          <p:grpSpPr>
            <a:xfrm>
              <a:off x="4261574" y="1529679"/>
              <a:ext cx="2359248" cy="1962821"/>
              <a:chOff x="4018206" y="1559380"/>
              <a:chExt cx="2359248" cy="1962821"/>
            </a:xfrm>
          </p:grpSpPr>
          <p:pic>
            <p:nvPicPr>
              <p:cNvPr id="9" name="Picture 8" descr="Image Properties window.">
                <a:extLst>
                  <a:ext uri="{FF2B5EF4-FFF2-40B4-BE49-F238E27FC236}">
                    <a16:creationId xmlns:a16="http://schemas.microsoft.com/office/drawing/2014/main" id="{05EE231A-029D-4FB2-A8C2-E5740A5708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8206" y="1559380"/>
                <a:ext cx="2261660" cy="196282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Graphic 9" descr="Cursor with solid fill">
                <a:extLst>
                  <a:ext uri="{FF2B5EF4-FFF2-40B4-BE49-F238E27FC236}">
                    <a16:creationId xmlns:a16="http://schemas.microsoft.com/office/drawing/2014/main" id="{3A1313DE-1D5E-D9F5-D1B3-00C6835DA6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6404" y="2170265"/>
                <a:ext cx="741050" cy="741050"/>
              </a:xfrm>
              <a:prstGeom prst="rect">
                <a:avLst/>
              </a:prstGeom>
            </p:spPr>
          </p:pic>
        </p:grpSp>
        <p:pic>
          <p:nvPicPr>
            <p:cNvPr id="12" name="Graphic 11" descr="Cursor with solid fill">
              <a:extLst>
                <a:ext uri="{FF2B5EF4-FFF2-40B4-BE49-F238E27FC236}">
                  <a16:creationId xmlns:a16="http://schemas.microsoft.com/office/drawing/2014/main" id="{1E043C8B-E67D-057E-7037-C81B77B0FB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09247" y="3235337"/>
              <a:ext cx="741050" cy="741050"/>
            </a:xfrm>
            <a:prstGeom prst="rect">
              <a:avLst/>
            </a:prstGeom>
          </p:spPr>
        </p:pic>
        <p:grpSp>
          <p:nvGrpSpPr>
            <p:cNvPr id="6" name="Group 5">
              <a:extLst>
                <a:ext uri="{FF2B5EF4-FFF2-40B4-BE49-F238E27FC236}">
                  <a16:creationId xmlns:a16="http://schemas.microsoft.com/office/drawing/2014/main" id="{F75BF76A-D311-DA1C-DDD3-2E246D2371E4}"/>
                </a:ext>
              </a:extLst>
            </p:cNvPr>
            <p:cNvGrpSpPr/>
            <p:nvPr/>
          </p:nvGrpSpPr>
          <p:grpSpPr>
            <a:xfrm>
              <a:off x="2794447" y="4013078"/>
              <a:ext cx="4823437" cy="2079362"/>
              <a:chOff x="2529651" y="4053159"/>
              <a:chExt cx="4823437" cy="2079362"/>
            </a:xfrm>
          </p:grpSpPr>
          <p:pic>
            <p:nvPicPr>
              <p:cNvPr id="15" name="Picture 14">
                <a:extLst>
                  <a:ext uri="{FF2B5EF4-FFF2-40B4-BE49-F238E27FC236}">
                    <a16:creationId xmlns:a16="http://schemas.microsoft.com/office/drawing/2014/main" id="{C034AE4C-D831-B5AC-AD58-996637A9158C}"/>
                  </a:ext>
                </a:extLst>
              </p:cNvPr>
              <p:cNvPicPr>
                <a:picLocks noChangeAspect="1"/>
              </p:cNvPicPr>
              <p:nvPr/>
            </p:nvPicPr>
            <p:blipFill>
              <a:blip r:embed="rId9"/>
              <a:stretch>
                <a:fillRect/>
              </a:stretch>
            </p:blipFill>
            <p:spPr>
              <a:xfrm>
                <a:off x="2529651" y="4053159"/>
                <a:ext cx="4823437" cy="207936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3" name="Graphic 12" descr="Cursor with solid fill">
                <a:extLst>
                  <a:ext uri="{FF2B5EF4-FFF2-40B4-BE49-F238E27FC236}">
                    <a16:creationId xmlns:a16="http://schemas.microsoft.com/office/drawing/2014/main" id="{63A63FBF-7FBB-CB88-FDE5-3A3B2AC2E5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92492" y="4247594"/>
                <a:ext cx="741050" cy="741050"/>
              </a:xfrm>
              <a:prstGeom prst="rect">
                <a:avLst/>
              </a:prstGeom>
            </p:spPr>
          </p:pic>
        </p:grpSp>
      </p:grpSp>
      <p:sp>
        <p:nvSpPr>
          <p:cNvPr id="3" name="Slide Number Placeholder 2">
            <a:extLst>
              <a:ext uri="{FF2B5EF4-FFF2-40B4-BE49-F238E27FC236}">
                <a16:creationId xmlns:a16="http://schemas.microsoft.com/office/drawing/2014/main" id="{385207FC-98AF-4692-8058-613A2032D2B3}"/>
              </a:ext>
              <a:ext uri="{C183D7F6-B498-43B3-948B-1728B52AA6E4}">
                <adec:decorative xmlns:adec="http://schemas.microsoft.com/office/drawing/2017/decorative" val="0"/>
              </a:ext>
            </a:extLst>
          </p:cNvPr>
          <p:cNvSpPr>
            <a:spLocks noGrp="1"/>
          </p:cNvSpPr>
          <p:nvPr>
            <p:ph type="sldNum" sz="quarter" idx="17"/>
          </p:nvPr>
        </p:nvSpPr>
        <p:spPr/>
        <p:txBody>
          <a:bodyPr/>
          <a:lstStyle/>
          <a:p>
            <a:fld id="{58AE716E-68DD-2249-A7FA-8AEF0B14DF81}" type="slidenum">
              <a:rPr lang="en-US" smtClean="0"/>
              <a:pPr/>
              <a:t>15</a:t>
            </a:fld>
            <a:endParaRPr lang="en-US" dirty="0"/>
          </a:p>
        </p:txBody>
      </p:sp>
    </p:spTree>
    <p:custDataLst>
      <p:tags r:id="rId1"/>
    </p:custDataLst>
    <p:extLst>
      <p:ext uri="{BB962C8B-B14F-4D97-AF65-F5344CB8AC3E}">
        <p14:creationId xmlns:p14="http://schemas.microsoft.com/office/powerpoint/2010/main" val="10405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noAutofit/>
          </a:bodyPr>
          <a:lstStyle/>
          <a:p>
            <a:r>
              <a:rPr lang="en-US" dirty="0"/>
              <a:t>Edit Task Inline Choice Items</a:t>
            </a:r>
          </a:p>
        </p:txBody>
      </p:sp>
      <p:grpSp>
        <p:nvGrpSpPr>
          <p:cNvPr id="2" name="Group 1" descr="Images showing steps two and three of the Edit Task Inline Choice template.">
            <a:extLst>
              <a:ext uri="{FF2B5EF4-FFF2-40B4-BE49-F238E27FC236}">
                <a16:creationId xmlns:a16="http://schemas.microsoft.com/office/drawing/2014/main" id="{C0DF9A7C-7026-1A12-0E33-3DA2E2C29D25}"/>
              </a:ext>
            </a:extLst>
          </p:cNvPr>
          <p:cNvGrpSpPr/>
          <p:nvPr/>
        </p:nvGrpSpPr>
        <p:grpSpPr>
          <a:xfrm>
            <a:off x="524189" y="1106503"/>
            <a:ext cx="11143622" cy="4878605"/>
            <a:chOff x="524189" y="1106503"/>
            <a:chExt cx="11143622" cy="4878605"/>
          </a:xfrm>
        </p:grpSpPr>
        <p:pic>
          <p:nvPicPr>
            <p:cNvPr id="4" name="Picture 3" descr="Edit Task Inline Choice item template, Create Edit Task Elements with Inline Choice Lists section.&#10;">
              <a:extLst>
                <a:ext uri="{FF2B5EF4-FFF2-40B4-BE49-F238E27FC236}">
                  <a16:creationId xmlns:a16="http://schemas.microsoft.com/office/drawing/2014/main" id="{30B07B42-D84C-4550-B76B-F93EDDE7DD16}"/>
                </a:ext>
              </a:extLst>
            </p:cNvPr>
            <p:cNvPicPr>
              <a:picLocks noChangeAspect="1"/>
            </p:cNvPicPr>
            <p:nvPr/>
          </p:nvPicPr>
          <p:blipFill rotWithShape="1">
            <a:blip r:embed="rId4">
              <a:extLst>
                <a:ext uri="{28A0092B-C50C-407E-A947-70E740481C1C}">
                  <a14:useLocalDpi xmlns:a14="http://schemas.microsoft.com/office/drawing/2010/main" val="0"/>
                </a:ext>
              </a:extLst>
            </a:blip>
            <a:srcRect t="5038"/>
            <a:stretch/>
          </p:blipFill>
          <p:spPr>
            <a:xfrm>
              <a:off x="524189" y="1106503"/>
              <a:ext cx="5690299" cy="369688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Edit Task Inline Choice item template, Construct Answer Keys section.">
              <a:extLst>
                <a:ext uri="{FF2B5EF4-FFF2-40B4-BE49-F238E27FC236}">
                  <a16:creationId xmlns:a16="http://schemas.microsoft.com/office/drawing/2014/main" id="{177A1C2F-DAA4-4DD5-BF40-3D115D40797D}"/>
                </a:ext>
              </a:extLst>
            </p:cNvPr>
            <p:cNvPicPr>
              <a:picLocks noChangeAspect="1"/>
            </p:cNvPicPr>
            <p:nvPr/>
          </p:nvPicPr>
          <p:blipFill rotWithShape="1">
            <a:blip r:embed="rId5">
              <a:extLst>
                <a:ext uri="{28A0092B-C50C-407E-A947-70E740481C1C}">
                  <a14:useLocalDpi xmlns:a14="http://schemas.microsoft.com/office/drawing/2010/main" val="0"/>
                </a:ext>
              </a:extLst>
            </a:blip>
            <a:srcRect t="2994"/>
            <a:stretch/>
          </p:blipFill>
          <p:spPr>
            <a:xfrm>
              <a:off x="6096000" y="1756076"/>
              <a:ext cx="5571811" cy="422903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385207FC-98AF-4692-8058-613A2032D2B3}"/>
              </a:ext>
              <a:ext uri="{C183D7F6-B498-43B3-948B-1728B52AA6E4}">
                <adec:decorative xmlns:adec="http://schemas.microsoft.com/office/drawing/2017/decorative" val="0"/>
              </a:ext>
            </a:extLst>
          </p:cNvPr>
          <p:cNvSpPr>
            <a:spLocks noGrp="1"/>
          </p:cNvSpPr>
          <p:nvPr>
            <p:ph type="sldNum" sz="quarter" idx="17"/>
          </p:nvPr>
        </p:nvSpPr>
        <p:spPr/>
        <p:txBody>
          <a:bodyPr/>
          <a:lstStyle/>
          <a:p>
            <a:fld id="{58AE716E-68DD-2249-A7FA-8AEF0B14DF81}" type="slidenum">
              <a:rPr lang="en-US" smtClean="0"/>
              <a:pPr/>
              <a:t>16</a:t>
            </a:fld>
            <a:endParaRPr lang="en-US" dirty="0"/>
          </a:p>
        </p:txBody>
      </p:sp>
    </p:spTree>
    <p:custDataLst>
      <p:tags r:id="rId1"/>
    </p:custDataLst>
    <p:extLst>
      <p:ext uri="{BB962C8B-B14F-4D97-AF65-F5344CB8AC3E}">
        <p14:creationId xmlns:p14="http://schemas.microsoft.com/office/powerpoint/2010/main" val="5071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noAutofit/>
          </a:bodyPr>
          <a:lstStyle/>
          <a:p>
            <a:r>
              <a:rPr lang="en-US" dirty="0"/>
              <a:t>Edit Task Items</a:t>
            </a:r>
          </a:p>
        </p:txBody>
      </p:sp>
      <p:grpSp>
        <p:nvGrpSpPr>
          <p:cNvPr id="2" name="Group 1" descr="Images showing steps two and three of the edit task template.">
            <a:extLst>
              <a:ext uri="{FF2B5EF4-FFF2-40B4-BE49-F238E27FC236}">
                <a16:creationId xmlns:a16="http://schemas.microsoft.com/office/drawing/2014/main" id="{FDCE6951-1FE3-D162-17C9-AC61F12F5FC2}"/>
              </a:ext>
            </a:extLst>
          </p:cNvPr>
          <p:cNvGrpSpPr/>
          <p:nvPr/>
        </p:nvGrpSpPr>
        <p:grpSpPr>
          <a:xfrm>
            <a:off x="426230" y="1077519"/>
            <a:ext cx="11263471" cy="4744248"/>
            <a:chOff x="426230" y="1077519"/>
            <a:chExt cx="11263471" cy="4744248"/>
          </a:xfrm>
        </p:grpSpPr>
        <p:pic>
          <p:nvPicPr>
            <p:cNvPr id="4" name="Picture 3" descr="Edit Task item template, Create Edit Task Elements section.&#10;">
              <a:extLst>
                <a:ext uri="{FF2B5EF4-FFF2-40B4-BE49-F238E27FC236}">
                  <a16:creationId xmlns:a16="http://schemas.microsoft.com/office/drawing/2014/main" id="{10476F8B-CBCA-4652-AD04-D67BA88BA117}"/>
                </a:ext>
              </a:extLst>
            </p:cNvPr>
            <p:cNvPicPr>
              <a:picLocks noChangeAspect="1"/>
            </p:cNvPicPr>
            <p:nvPr/>
          </p:nvPicPr>
          <p:blipFill rotWithShape="1">
            <a:blip r:embed="rId4">
              <a:extLst>
                <a:ext uri="{28A0092B-C50C-407E-A947-70E740481C1C}">
                  <a14:useLocalDpi xmlns:a14="http://schemas.microsoft.com/office/drawing/2010/main" val="0"/>
                </a:ext>
              </a:extLst>
            </a:blip>
            <a:srcRect l="726" t="4675"/>
            <a:stretch/>
          </p:blipFill>
          <p:spPr>
            <a:xfrm>
              <a:off x="426230" y="1077519"/>
              <a:ext cx="5273574" cy="344987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Picture 9" descr="Edit Task item response box&#10;">
              <a:extLst>
                <a:ext uri="{FF2B5EF4-FFF2-40B4-BE49-F238E27FC236}">
                  <a16:creationId xmlns:a16="http://schemas.microsoft.com/office/drawing/2014/main" id="{C94E84C3-994C-475A-82E6-000157443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445" y="4688225"/>
              <a:ext cx="2127359" cy="109225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Edit Task item template, Construct Answer Keys section.&#10;">
              <a:extLst>
                <a:ext uri="{FF2B5EF4-FFF2-40B4-BE49-F238E27FC236}">
                  <a16:creationId xmlns:a16="http://schemas.microsoft.com/office/drawing/2014/main" id="{75DFB27F-54D9-4F78-A262-70A95C4DCE89}"/>
                </a:ext>
              </a:extLst>
            </p:cNvPr>
            <p:cNvPicPr>
              <a:picLocks noChangeAspect="1"/>
            </p:cNvPicPr>
            <p:nvPr/>
          </p:nvPicPr>
          <p:blipFill rotWithShape="1">
            <a:blip r:embed="rId6">
              <a:extLst>
                <a:ext uri="{28A0092B-C50C-407E-A947-70E740481C1C}">
                  <a14:useLocalDpi xmlns:a14="http://schemas.microsoft.com/office/drawing/2010/main" val="0"/>
                </a:ext>
              </a:extLst>
            </a:blip>
            <a:srcRect l="1540" t="4154"/>
            <a:stretch/>
          </p:blipFill>
          <p:spPr>
            <a:xfrm>
              <a:off x="5979695" y="1736117"/>
              <a:ext cx="5710006" cy="40856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385207FC-98AF-4692-8058-613A2032D2B3}"/>
              </a:ext>
              <a:ext uri="{C183D7F6-B498-43B3-948B-1728B52AA6E4}">
                <adec:decorative xmlns:adec="http://schemas.microsoft.com/office/drawing/2017/decorative" val="0"/>
              </a:ext>
            </a:extLst>
          </p:cNvPr>
          <p:cNvSpPr>
            <a:spLocks noGrp="1"/>
          </p:cNvSpPr>
          <p:nvPr>
            <p:ph type="sldNum" sz="quarter" idx="17"/>
          </p:nvPr>
        </p:nvSpPr>
        <p:spPr/>
        <p:txBody>
          <a:bodyPr/>
          <a:lstStyle/>
          <a:p>
            <a:fld id="{58AE716E-68DD-2249-A7FA-8AEF0B14DF81}" type="slidenum">
              <a:rPr lang="en-US" smtClean="0"/>
              <a:pPr/>
              <a:t>17</a:t>
            </a:fld>
            <a:endParaRPr lang="en-US" dirty="0"/>
          </a:p>
        </p:txBody>
      </p:sp>
    </p:spTree>
    <p:custDataLst>
      <p:tags r:id="rId1"/>
    </p:custDataLst>
    <p:extLst>
      <p:ext uri="{BB962C8B-B14F-4D97-AF65-F5344CB8AC3E}">
        <p14:creationId xmlns:p14="http://schemas.microsoft.com/office/powerpoint/2010/main" val="117093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noAutofit/>
          </a:bodyPr>
          <a:lstStyle/>
          <a:p>
            <a:r>
              <a:rPr lang="en-US" dirty="0"/>
              <a:t>Simple Text Entry Items</a:t>
            </a:r>
          </a:p>
        </p:txBody>
      </p:sp>
      <p:grpSp>
        <p:nvGrpSpPr>
          <p:cNvPr id="2" name="Group 1" descr="Images showing steps two and three of the simple text entry template.">
            <a:extLst>
              <a:ext uri="{FF2B5EF4-FFF2-40B4-BE49-F238E27FC236}">
                <a16:creationId xmlns:a16="http://schemas.microsoft.com/office/drawing/2014/main" id="{38096429-E3D5-46B3-5085-9765E71D25F3}"/>
              </a:ext>
            </a:extLst>
          </p:cNvPr>
          <p:cNvGrpSpPr/>
          <p:nvPr/>
        </p:nvGrpSpPr>
        <p:grpSpPr>
          <a:xfrm>
            <a:off x="396241" y="999593"/>
            <a:ext cx="11369529" cy="5029200"/>
            <a:chOff x="426230" y="990600"/>
            <a:chExt cx="11369529" cy="5029200"/>
          </a:xfrm>
        </p:grpSpPr>
        <p:pic>
          <p:nvPicPr>
            <p:cNvPr id="8" name="Picture 7" descr="Simple Text Entry item template, Create Simple Text Entry Editor section.&#10;">
              <a:extLst>
                <a:ext uri="{FF2B5EF4-FFF2-40B4-BE49-F238E27FC236}">
                  <a16:creationId xmlns:a16="http://schemas.microsoft.com/office/drawing/2014/main" id="{CD0CFBC3-F130-4A97-BA8C-7E12157623BA}"/>
                </a:ext>
              </a:extLst>
            </p:cNvPr>
            <p:cNvPicPr>
              <a:picLocks noChangeAspect="1"/>
            </p:cNvPicPr>
            <p:nvPr/>
          </p:nvPicPr>
          <p:blipFill rotWithShape="1">
            <a:blip r:embed="rId4">
              <a:extLst>
                <a:ext uri="{28A0092B-C50C-407E-A947-70E740481C1C}">
                  <a14:useLocalDpi xmlns:a14="http://schemas.microsoft.com/office/drawing/2010/main" val="0"/>
                </a:ext>
              </a:extLst>
            </a:blip>
            <a:srcRect t="15659"/>
            <a:stretch/>
          </p:blipFill>
          <p:spPr>
            <a:xfrm>
              <a:off x="426230" y="990600"/>
              <a:ext cx="4786205" cy="101146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Picture 9" descr="Simple Text Entry item template, Construct Answer Keys section.">
              <a:extLst>
                <a:ext uri="{FF2B5EF4-FFF2-40B4-BE49-F238E27FC236}">
                  <a16:creationId xmlns:a16="http://schemas.microsoft.com/office/drawing/2014/main" id="{86345DA7-B4D8-4315-858C-99197D222C3C}"/>
                </a:ext>
              </a:extLst>
            </p:cNvPr>
            <p:cNvPicPr>
              <a:picLocks noChangeAspect="1"/>
            </p:cNvPicPr>
            <p:nvPr/>
          </p:nvPicPr>
          <p:blipFill rotWithShape="1">
            <a:blip r:embed="rId5">
              <a:extLst>
                <a:ext uri="{28A0092B-C50C-407E-A947-70E740481C1C}">
                  <a14:useLocalDpi xmlns:a14="http://schemas.microsoft.com/office/drawing/2010/main" val="0"/>
                </a:ext>
              </a:extLst>
            </a:blip>
            <a:srcRect l="510" t="2637" b="891"/>
            <a:stretch/>
          </p:blipFill>
          <p:spPr>
            <a:xfrm>
              <a:off x="5332151" y="990600"/>
              <a:ext cx="6463608" cy="50292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385207FC-98AF-4692-8058-613A2032D2B3}"/>
              </a:ext>
              <a:ext uri="{C183D7F6-B498-43B3-948B-1728B52AA6E4}">
                <adec:decorative xmlns:adec="http://schemas.microsoft.com/office/drawing/2017/decorative" val="0"/>
              </a:ext>
            </a:extLst>
          </p:cNvPr>
          <p:cNvSpPr>
            <a:spLocks noGrp="1"/>
          </p:cNvSpPr>
          <p:nvPr>
            <p:ph type="sldNum" sz="quarter" idx="17"/>
          </p:nvPr>
        </p:nvSpPr>
        <p:spPr/>
        <p:txBody>
          <a:bodyPr/>
          <a:lstStyle/>
          <a:p>
            <a:fld id="{58AE716E-68DD-2249-A7FA-8AEF0B14DF81}" type="slidenum">
              <a:rPr lang="en-US" smtClean="0"/>
              <a:pPr/>
              <a:t>18</a:t>
            </a:fld>
            <a:endParaRPr lang="en-US" dirty="0"/>
          </a:p>
        </p:txBody>
      </p:sp>
      <p:pic>
        <p:nvPicPr>
          <p:cNvPr id="9" name="Picture 8">
            <a:extLst>
              <a:ext uri="{FF2B5EF4-FFF2-40B4-BE49-F238E27FC236}">
                <a16:creationId xmlns:a16="http://schemas.microsoft.com/office/drawing/2014/main" id="{FC76C075-08CE-435F-98F9-01F8A6134345}"/>
              </a:ext>
            </a:extLst>
          </p:cNvPr>
          <p:cNvPicPr/>
          <p:nvPr/>
        </p:nvPicPr>
        <p:blipFill rotWithShape="1">
          <a:blip r:embed="rId6"/>
          <a:srcRect l="17201" t="33047" r="44552" b="25358"/>
          <a:stretch/>
        </p:blipFill>
        <p:spPr bwMode="auto">
          <a:xfrm>
            <a:off x="396240" y="2658533"/>
            <a:ext cx="4531359" cy="30480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704417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Embedded Text Entry Items</a:t>
            </a:r>
          </a:p>
        </p:txBody>
      </p:sp>
      <p:grpSp>
        <p:nvGrpSpPr>
          <p:cNvPr id="2" name="Group 1" descr="Images showing steps two and three of the embedded text entry template.">
            <a:extLst>
              <a:ext uri="{FF2B5EF4-FFF2-40B4-BE49-F238E27FC236}">
                <a16:creationId xmlns:a16="http://schemas.microsoft.com/office/drawing/2014/main" id="{EEF31A7C-832C-9DE7-2656-6D93EF05D7A9}"/>
              </a:ext>
            </a:extLst>
          </p:cNvPr>
          <p:cNvGrpSpPr/>
          <p:nvPr/>
        </p:nvGrpSpPr>
        <p:grpSpPr>
          <a:xfrm>
            <a:off x="752748" y="1122054"/>
            <a:ext cx="10686504" cy="4719946"/>
            <a:chOff x="752748" y="1122054"/>
            <a:chExt cx="10686504" cy="4719946"/>
          </a:xfrm>
        </p:grpSpPr>
        <p:pic>
          <p:nvPicPr>
            <p:cNvPr id="4" name="Picture 3" descr="Embedded Text Entry item template, Create Embedded Text Entry Elements section.&#10;">
              <a:extLst>
                <a:ext uri="{FF2B5EF4-FFF2-40B4-BE49-F238E27FC236}">
                  <a16:creationId xmlns:a16="http://schemas.microsoft.com/office/drawing/2014/main" id="{DF732E30-F5A5-45A4-9516-CEFEB52686F8}"/>
                </a:ext>
              </a:extLst>
            </p:cNvPr>
            <p:cNvPicPr>
              <a:picLocks noChangeAspect="1"/>
            </p:cNvPicPr>
            <p:nvPr/>
          </p:nvPicPr>
          <p:blipFill rotWithShape="1">
            <a:blip r:embed="rId4">
              <a:extLst>
                <a:ext uri="{28A0092B-C50C-407E-A947-70E740481C1C}">
                  <a14:useLocalDpi xmlns:a14="http://schemas.microsoft.com/office/drawing/2010/main" val="0"/>
                </a:ext>
              </a:extLst>
            </a:blip>
            <a:srcRect l="570" t="5649"/>
            <a:stretch/>
          </p:blipFill>
          <p:spPr>
            <a:xfrm>
              <a:off x="752748" y="1122054"/>
              <a:ext cx="5790046" cy="32174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Embedded Text Entry item template, Construct Answer Keys section.&#10;">
              <a:extLst>
                <a:ext uri="{FF2B5EF4-FFF2-40B4-BE49-F238E27FC236}">
                  <a16:creationId xmlns:a16="http://schemas.microsoft.com/office/drawing/2014/main" id="{FB9AE308-FFAE-4FAA-B63B-29E9E16D6B18}"/>
                </a:ext>
              </a:extLst>
            </p:cNvPr>
            <p:cNvPicPr>
              <a:picLocks noChangeAspect="1"/>
            </p:cNvPicPr>
            <p:nvPr/>
          </p:nvPicPr>
          <p:blipFill rotWithShape="1">
            <a:blip r:embed="rId5">
              <a:extLst>
                <a:ext uri="{28A0092B-C50C-407E-A947-70E740481C1C}">
                  <a14:useLocalDpi xmlns:a14="http://schemas.microsoft.com/office/drawing/2010/main" val="0"/>
                </a:ext>
              </a:extLst>
            </a:blip>
            <a:srcRect l="721" t="4055" b="2563"/>
            <a:stretch/>
          </p:blipFill>
          <p:spPr>
            <a:xfrm>
              <a:off x="5822631" y="2303024"/>
              <a:ext cx="5616621" cy="353897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385207FC-98AF-4692-8058-613A2032D2B3}"/>
              </a:ext>
              <a:ext uri="{C183D7F6-B498-43B3-948B-1728B52AA6E4}">
                <adec:decorative xmlns:adec="http://schemas.microsoft.com/office/drawing/2017/decorative" val="0"/>
              </a:ext>
            </a:extLst>
          </p:cNvPr>
          <p:cNvSpPr>
            <a:spLocks noGrp="1"/>
          </p:cNvSpPr>
          <p:nvPr>
            <p:ph type="sldNum" sz="quarter" idx="17"/>
          </p:nvPr>
        </p:nvSpPr>
        <p:spPr/>
        <p:txBody>
          <a:bodyPr/>
          <a:lstStyle/>
          <a:p>
            <a:fld id="{58AE716E-68DD-2249-A7FA-8AEF0B14DF81}" type="slidenum">
              <a:rPr lang="en-US" smtClean="0"/>
              <a:pPr/>
              <a:t>19</a:t>
            </a:fld>
            <a:endParaRPr lang="en-US" dirty="0"/>
          </a:p>
        </p:txBody>
      </p:sp>
    </p:spTree>
    <p:custDataLst>
      <p:tags r:id="rId1"/>
    </p:custDataLst>
    <p:extLst>
      <p:ext uri="{BB962C8B-B14F-4D97-AF65-F5344CB8AC3E}">
        <p14:creationId xmlns:p14="http://schemas.microsoft.com/office/powerpoint/2010/main" val="26116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1"/>
          <p:cNvSpPr>
            <a:spLocks noGrp="1"/>
          </p:cNvSpPr>
          <p:nvPr>
            <p:ph type="title"/>
          </p:nvPr>
        </p:nvSpPr>
        <p:spPr/>
        <p:txBody>
          <a:bodyPr/>
          <a:lstStyle/>
          <a:p>
            <a:r>
              <a:rPr lang="en-US" dirty="0">
                <a:latin typeface="+mn-lt"/>
              </a:rPr>
              <a:t>Objectives</a:t>
            </a:r>
          </a:p>
        </p:txBody>
      </p:sp>
      <p:graphicFrame>
        <p:nvGraphicFramePr>
          <p:cNvPr id="2" name="Table 6">
            <a:extLst>
              <a:ext uri="{FF2B5EF4-FFF2-40B4-BE49-F238E27FC236}">
                <a16:creationId xmlns:a16="http://schemas.microsoft.com/office/drawing/2014/main" id="{89113B5D-B702-9B20-EB3B-E75C0A6A5924}"/>
              </a:ext>
            </a:extLst>
          </p:cNvPr>
          <p:cNvGraphicFramePr>
            <a:graphicFrameLocks noGrp="1"/>
          </p:cNvGraphicFramePr>
          <p:nvPr>
            <p:extLst>
              <p:ext uri="{D42A27DB-BD31-4B8C-83A1-F6EECF244321}">
                <p14:modId xmlns:p14="http://schemas.microsoft.com/office/powerpoint/2010/main" val="3290068196"/>
              </p:ext>
            </p:extLst>
          </p:nvPr>
        </p:nvGraphicFramePr>
        <p:xfrm>
          <a:off x="426230" y="865140"/>
          <a:ext cx="5389619" cy="5140084"/>
        </p:xfrm>
        <a:graphic>
          <a:graphicData uri="http://schemas.openxmlformats.org/drawingml/2006/table">
            <a:tbl>
              <a:tblPr firstRow="1" bandRow="1">
                <a:tableStyleId>{5C22544A-7EE6-4342-B048-85BDC9FD1C3A}</a:tableStyleId>
              </a:tblPr>
              <a:tblGrid>
                <a:gridCol w="4407345">
                  <a:extLst>
                    <a:ext uri="{9D8B030D-6E8A-4147-A177-3AD203B41FA5}">
                      <a16:colId xmlns:a16="http://schemas.microsoft.com/office/drawing/2014/main" val="728412979"/>
                    </a:ext>
                  </a:extLst>
                </a:gridCol>
                <a:gridCol w="982274">
                  <a:extLst>
                    <a:ext uri="{9D8B030D-6E8A-4147-A177-3AD203B41FA5}">
                      <a16:colId xmlns:a16="http://schemas.microsoft.com/office/drawing/2014/main" val="1108310202"/>
                    </a:ext>
                  </a:extLst>
                </a:gridCol>
              </a:tblGrid>
              <a:tr h="382892">
                <a:tc>
                  <a:txBody>
                    <a:bodyPr/>
                    <a:lstStyle/>
                    <a:p>
                      <a:r>
                        <a:rPr lang="en-US" sz="2000" dirty="0">
                          <a:latin typeface="+mn-lt"/>
                        </a:rPr>
                        <a:t>Topics</a:t>
                      </a:r>
                    </a:p>
                  </a:txBody>
                  <a:tcPr/>
                </a:tc>
                <a:tc>
                  <a:txBody>
                    <a:bodyPr/>
                    <a:lstStyle/>
                    <a:p>
                      <a:r>
                        <a:rPr lang="en-US" sz="2000" dirty="0">
                          <a:latin typeface="+mn-lt"/>
                        </a:rPr>
                        <a:t>Slides</a:t>
                      </a:r>
                    </a:p>
                  </a:txBody>
                  <a:tcPr/>
                </a:tc>
                <a:extLst>
                  <a:ext uri="{0D108BD9-81ED-4DB2-BD59-A6C34878D82A}">
                    <a16:rowId xmlns:a16="http://schemas.microsoft.com/office/drawing/2014/main" val="3139074663"/>
                  </a:ext>
                </a:extLst>
              </a:tr>
              <a:tr h="6252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1. How to Navigate the Dashboard, the Standards Panel, and the Quick Links</a:t>
                      </a:r>
                    </a:p>
                  </a:txBody>
                  <a:tcPr anchor="ctr"/>
                </a:tc>
                <a:tc>
                  <a:txBody>
                    <a:bodyPr/>
                    <a:lstStyle/>
                    <a:p>
                      <a:pPr algn="l"/>
                      <a:r>
                        <a:rPr lang="en-US" sz="1600" dirty="0"/>
                        <a:t>3–6</a:t>
                      </a:r>
                    </a:p>
                  </a:txBody>
                  <a:tcPr anchor="ctr"/>
                </a:tc>
                <a:extLst>
                  <a:ext uri="{0D108BD9-81ED-4DB2-BD59-A6C34878D82A}">
                    <a16:rowId xmlns:a16="http://schemas.microsoft.com/office/drawing/2014/main" val="1407595950"/>
                  </a:ext>
                </a:extLst>
              </a:tr>
              <a:tr h="3430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2. How to Use the Create New Items Button</a:t>
                      </a:r>
                    </a:p>
                  </a:txBody>
                  <a:tcPr anchor="ctr"/>
                </a:tc>
                <a:tc>
                  <a:txBody>
                    <a:bodyPr/>
                    <a:lstStyle/>
                    <a:p>
                      <a:pPr algn="l"/>
                      <a:r>
                        <a:rPr lang="en-US" sz="1600" dirty="0"/>
                        <a:t>7–10</a:t>
                      </a:r>
                    </a:p>
                  </a:txBody>
                  <a:tcPr anchor="ctr"/>
                </a:tc>
                <a:extLst>
                  <a:ext uri="{0D108BD9-81ED-4DB2-BD59-A6C34878D82A}">
                    <a16:rowId xmlns:a16="http://schemas.microsoft.com/office/drawing/2014/main" val="2674837791"/>
                  </a:ext>
                </a:extLst>
              </a:tr>
              <a:tr h="4541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3. How to Create Items Using Different Templates</a:t>
                      </a:r>
                    </a:p>
                  </a:txBody>
                  <a:tcPr/>
                </a:tc>
                <a:tc>
                  <a:txBody>
                    <a:bodyPr/>
                    <a:lstStyle/>
                    <a:p>
                      <a:pPr algn="l"/>
                      <a:r>
                        <a:rPr lang="en-US" sz="1600" dirty="0"/>
                        <a:t>11–25</a:t>
                      </a:r>
                    </a:p>
                  </a:txBody>
                  <a:tcPr/>
                </a:tc>
                <a:extLst>
                  <a:ext uri="{0D108BD9-81ED-4DB2-BD59-A6C34878D82A}">
                    <a16:rowId xmlns:a16="http://schemas.microsoft.com/office/drawing/2014/main" val="1696371111"/>
                  </a:ext>
                </a:extLst>
              </a:tr>
              <a:tr h="4118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      — Passage Set</a:t>
                      </a:r>
                    </a:p>
                  </a:txBody>
                  <a:tcPr/>
                </a:tc>
                <a:tc>
                  <a:txBody>
                    <a:bodyPr/>
                    <a:lstStyle/>
                    <a:p>
                      <a:pPr algn="l"/>
                      <a:r>
                        <a:rPr lang="en-US" sz="1600" dirty="0"/>
                        <a:t>12</a:t>
                      </a:r>
                    </a:p>
                  </a:txBody>
                  <a:tcPr/>
                </a:tc>
                <a:extLst>
                  <a:ext uri="{0D108BD9-81ED-4DB2-BD59-A6C34878D82A}">
                    <a16:rowId xmlns:a16="http://schemas.microsoft.com/office/drawing/2014/main" val="4168116360"/>
                  </a:ext>
                </a:extLst>
              </a:tr>
              <a:tr h="4118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      — Multiple Choice/Multiple Select</a:t>
                      </a:r>
                    </a:p>
                  </a:txBody>
                  <a:tcPr/>
                </a:tc>
                <a:tc>
                  <a:txBody>
                    <a:bodyPr/>
                    <a:lstStyle/>
                    <a:p>
                      <a:pPr algn="l"/>
                      <a:r>
                        <a:rPr lang="en-US" sz="1600" dirty="0"/>
                        <a:t>13</a:t>
                      </a:r>
                    </a:p>
                  </a:txBody>
                  <a:tcPr/>
                </a:tc>
                <a:extLst>
                  <a:ext uri="{0D108BD9-81ED-4DB2-BD59-A6C34878D82A}">
                    <a16:rowId xmlns:a16="http://schemas.microsoft.com/office/drawing/2014/main" val="3030522114"/>
                  </a:ext>
                </a:extLst>
              </a:tr>
              <a:tr h="4118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      — Hot Text</a:t>
                      </a:r>
                    </a:p>
                  </a:txBody>
                  <a:tcPr/>
                </a:tc>
                <a:tc>
                  <a:txBody>
                    <a:bodyPr/>
                    <a:lstStyle/>
                    <a:p>
                      <a:pPr algn="l"/>
                      <a:r>
                        <a:rPr lang="en-US" sz="1600" dirty="0"/>
                        <a:t>14</a:t>
                      </a:r>
                    </a:p>
                  </a:txBody>
                  <a:tcPr/>
                </a:tc>
                <a:extLst>
                  <a:ext uri="{0D108BD9-81ED-4DB2-BD59-A6C34878D82A}">
                    <a16:rowId xmlns:a16="http://schemas.microsoft.com/office/drawing/2014/main" val="2002759378"/>
                  </a:ext>
                </a:extLst>
              </a:tr>
              <a:tr h="4118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      — Hot Spot</a:t>
                      </a:r>
                    </a:p>
                  </a:txBody>
                  <a:tcPr/>
                </a:tc>
                <a:tc>
                  <a:txBody>
                    <a:bodyPr/>
                    <a:lstStyle/>
                    <a:p>
                      <a:pPr algn="l"/>
                      <a:r>
                        <a:rPr lang="en-US" sz="1600" dirty="0"/>
                        <a:t>15</a:t>
                      </a:r>
                    </a:p>
                  </a:txBody>
                  <a:tcPr/>
                </a:tc>
                <a:extLst>
                  <a:ext uri="{0D108BD9-81ED-4DB2-BD59-A6C34878D82A}">
                    <a16:rowId xmlns:a16="http://schemas.microsoft.com/office/drawing/2014/main" val="2134759732"/>
                  </a:ext>
                </a:extLst>
              </a:tr>
              <a:tr h="4428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      — Edit Text Inline Choice</a:t>
                      </a:r>
                    </a:p>
                  </a:txBody>
                  <a:tcPr/>
                </a:tc>
                <a:tc>
                  <a:txBody>
                    <a:bodyPr/>
                    <a:lstStyle/>
                    <a:p>
                      <a:pPr algn="l"/>
                      <a:r>
                        <a:rPr lang="en-US" sz="1600" dirty="0"/>
                        <a:t>16</a:t>
                      </a:r>
                    </a:p>
                  </a:txBody>
                  <a:tcPr/>
                </a:tc>
                <a:extLst>
                  <a:ext uri="{0D108BD9-81ED-4DB2-BD59-A6C34878D82A}">
                    <a16:rowId xmlns:a16="http://schemas.microsoft.com/office/drawing/2014/main" val="3063232776"/>
                  </a:ext>
                </a:extLst>
              </a:tr>
              <a:tr h="4103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      — Edit Task</a:t>
                      </a:r>
                    </a:p>
                  </a:txBody>
                  <a:tcPr/>
                </a:tc>
                <a:tc>
                  <a:txBody>
                    <a:bodyPr/>
                    <a:lstStyle/>
                    <a:p>
                      <a:pPr algn="l"/>
                      <a:r>
                        <a:rPr lang="en-US" sz="1600" dirty="0"/>
                        <a:t>17</a:t>
                      </a:r>
                    </a:p>
                  </a:txBody>
                  <a:tcPr/>
                </a:tc>
                <a:extLst>
                  <a:ext uri="{0D108BD9-81ED-4DB2-BD59-A6C34878D82A}">
                    <a16:rowId xmlns:a16="http://schemas.microsoft.com/office/drawing/2014/main" val="3341720200"/>
                  </a:ext>
                </a:extLst>
              </a:tr>
              <a:tr h="4103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      — Simple Text Entry</a:t>
                      </a:r>
                    </a:p>
                  </a:txBody>
                  <a:tcPr/>
                </a:tc>
                <a:tc>
                  <a:txBody>
                    <a:bodyPr/>
                    <a:lstStyle/>
                    <a:p>
                      <a:pPr algn="l"/>
                      <a:r>
                        <a:rPr lang="en-US" sz="1600" dirty="0"/>
                        <a:t>18</a:t>
                      </a:r>
                    </a:p>
                  </a:txBody>
                  <a:tcPr/>
                </a:tc>
                <a:extLst>
                  <a:ext uri="{0D108BD9-81ED-4DB2-BD59-A6C34878D82A}">
                    <a16:rowId xmlns:a16="http://schemas.microsoft.com/office/drawing/2014/main" val="4078241888"/>
                  </a:ext>
                </a:extLst>
              </a:tr>
              <a:tr h="4103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      — Embedded Text Entry</a:t>
                      </a:r>
                    </a:p>
                  </a:txBody>
                  <a:tcPr/>
                </a:tc>
                <a:tc>
                  <a:txBody>
                    <a:bodyPr/>
                    <a:lstStyle/>
                    <a:p>
                      <a:pPr algn="l"/>
                      <a:r>
                        <a:rPr lang="en-US" sz="1600" dirty="0"/>
                        <a:t>19</a:t>
                      </a:r>
                    </a:p>
                  </a:txBody>
                  <a:tcPr/>
                </a:tc>
                <a:extLst>
                  <a:ext uri="{0D108BD9-81ED-4DB2-BD59-A6C34878D82A}">
                    <a16:rowId xmlns:a16="http://schemas.microsoft.com/office/drawing/2014/main" val="1513803147"/>
                  </a:ext>
                </a:extLst>
              </a:tr>
            </a:tbl>
          </a:graphicData>
        </a:graphic>
      </p:graphicFrame>
      <p:graphicFrame>
        <p:nvGraphicFramePr>
          <p:cNvPr id="3" name="Table 6">
            <a:extLst>
              <a:ext uri="{FF2B5EF4-FFF2-40B4-BE49-F238E27FC236}">
                <a16:creationId xmlns:a16="http://schemas.microsoft.com/office/drawing/2014/main" id="{A72DD693-4426-EE49-CF81-F5BBC8D88D7F}"/>
              </a:ext>
            </a:extLst>
          </p:cNvPr>
          <p:cNvGraphicFramePr>
            <a:graphicFrameLocks noGrp="1"/>
          </p:cNvGraphicFramePr>
          <p:nvPr>
            <p:extLst>
              <p:ext uri="{D42A27DB-BD31-4B8C-83A1-F6EECF244321}">
                <p14:modId xmlns:p14="http://schemas.microsoft.com/office/powerpoint/2010/main" val="2235505428"/>
              </p:ext>
            </p:extLst>
          </p:nvPr>
        </p:nvGraphicFramePr>
        <p:xfrm>
          <a:off x="6110994" y="867625"/>
          <a:ext cx="5389619" cy="5137600"/>
        </p:xfrm>
        <a:graphic>
          <a:graphicData uri="http://schemas.openxmlformats.org/drawingml/2006/table">
            <a:tbl>
              <a:tblPr firstRow="1" bandRow="1">
                <a:tableStyleId>{5C22544A-7EE6-4342-B048-85BDC9FD1C3A}</a:tableStyleId>
              </a:tblPr>
              <a:tblGrid>
                <a:gridCol w="4401003">
                  <a:extLst>
                    <a:ext uri="{9D8B030D-6E8A-4147-A177-3AD203B41FA5}">
                      <a16:colId xmlns:a16="http://schemas.microsoft.com/office/drawing/2014/main" val="728412979"/>
                    </a:ext>
                  </a:extLst>
                </a:gridCol>
                <a:gridCol w="988616">
                  <a:extLst>
                    <a:ext uri="{9D8B030D-6E8A-4147-A177-3AD203B41FA5}">
                      <a16:colId xmlns:a16="http://schemas.microsoft.com/office/drawing/2014/main" val="1108310202"/>
                    </a:ext>
                  </a:extLst>
                </a:gridCol>
              </a:tblGrid>
              <a:tr h="403345">
                <a:tc>
                  <a:txBody>
                    <a:bodyPr/>
                    <a:lstStyle/>
                    <a:p>
                      <a:r>
                        <a:rPr lang="en-US" sz="2000" dirty="0"/>
                        <a:t>Topics</a:t>
                      </a:r>
                      <a:endParaRPr lang="en-US" sz="2000" dirty="0">
                        <a:latin typeface="+mn-lt"/>
                      </a:endParaRPr>
                    </a:p>
                  </a:txBody>
                  <a:tcPr/>
                </a:tc>
                <a:tc>
                  <a:txBody>
                    <a:bodyPr/>
                    <a:lstStyle/>
                    <a:p>
                      <a:r>
                        <a:rPr lang="en-US" sz="2000" dirty="0"/>
                        <a:t>Slides</a:t>
                      </a:r>
                      <a:endParaRPr lang="en-US" sz="2000" dirty="0">
                        <a:latin typeface="+mn-lt"/>
                      </a:endParaRPr>
                    </a:p>
                  </a:txBody>
                  <a:tcPr/>
                </a:tc>
                <a:extLst>
                  <a:ext uri="{0D108BD9-81ED-4DB2-BD59-A6C34878D82A}">
                    <a16:rowId xmlns:a16="http://schemas.microsoft.com/office/drawing/2014/main" val="3139074663"/>
                  </a:ext>
                </a:extLst>
              </a:tr>
              <a:tr h="3918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    — Text Drag and Drop</a:t>
                      </a:r>
                    </a:p>
                  </a:txBody>
                  <a:tcPr anchor="ctr"/>
                </a:tc>
                <a:tc>
                  <a:txBody>
                    <a:bodyPr/>
                    <a:lstStyle/>
                    <a:p>
                      <a:pPr algn="l"/>
                      <a:r>
                        <a:rPr lang="en-US" sz="1600" dirty="0"/>
                        <a:t>20</a:t>
                      </a:r>
                    </a:p>
                  </a:txBody>
                  <a:tcPr anchor="ctr"/>
                </a:tc>
                <a:extLst>
                  <a:ext uri="{0D108BD9-81ED-4DB2-BD59-A6C34878D82A}">
                    <a16:rowId xmlns:a16="http://schemas.microsoft.com/office/drawing/2014/main" val="4168116360"/>
                  </a:ext>
                </a:extLst>
              </a:tr>
              <a:tr h="3412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    — Image Drag and Drop</a:t>
                      </a:r>
                    </a:p>
                  </a:txBody>
                  <a:tcPr anchor="ctr"/>
                </a:tc>
                <a:tc>
                  <a:txBody>
                    <a:bodyPr/>
                    <a:lstStyle/>
                    <a:p>
                      <a:pPr algn="l"/>
                      <a:r>
                        <a:rPr lang="en-US" sz="1600" dirty="0"/>
                        <a:t>21</a:t>
                      </a:r>
                    </a:p>
                  </a:txBody>
                  <a:tcPr anchor="ctr"/>
                </a:tc>
                <a:extLst>
                  <a:ext uri="{0D108BD9-81ED-4DB2-BD59-A6C34878D82A}">
                    <a16:rowId xmlns:a16="http://schemas.microsoft.com/office/drawing/2014/main" val="3030522114"/>
                  </a:ext>
                </a:extLst>
              </a:tr>
              <a:tr h="3840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    — Table Match</a:t>
                      </a:r>
                    </a:p>
                  </a:txBody>
                  <a:tcPr anchor="ctr"/>
                </a:tc>
                <a:tc>
                  <a:txBody>
                    <a:bodyPr/>
                    <a:lstStyle/>
                    <a:p>
                      <a:pPr algn="l"/>
                      <a:r>
                        <a:rPr lang="en-US" sz="1600" dirty="0"/>
                        <a:t>22</a:t>
                      </a:r>
                    </a:p>
                  </a:txBody>
                  <a:tcPr anchor="ctr"/>
                </a:tc>
                <a:extLst>
                  <a:ext uri="{0D108BD9-81ED-4DB2-BD59-A6C34878D82A}">
                    <a16:rowId xmlns:a16="http://schemas.microsoft.com/office/drawing/2014/main" val="2002759378"/>
                  </a:ext>
                </a:extLst>
              </a:tr>
              <a:tr h="3505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    — Equation Response</a:t>
                      </a:r>
                    </a:p>
                  </a:txBody>
                  <a:tcPr anchor="ctr"/>
                </a:tc>
                <a:tc>
                  <a:txBody>
                    <a:bodyPr/>
                    <a:lstStyle/>
                    <a:p>
                      <a:pPr algn="l"/>
                      <a:r>
                        <a:rPr lang="en-US" sz="1600" dirty="0"/>
                        <a:t>23</a:t>
                      </a:r>
                    </a:p>
                  </a:txBody>
                  <a:tcPr anchor="ctr"/>
                </a:tc>
                <a:extLst>
                  <a:ext uri="{0D108BD9-81ED-4DB2-BD59-A6C34878D82A}">
                    <a16:rowId xmlns:a16="http://schemas.microsoft.com/office/drawing/2014/main" val="2134759732"/>
                  </a:ext>
                </a:extLst>
              </a:tr>
              <a:tr h="37473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    — Multi-Part</a:t>
                      </a:r>
                    </a:p>
                  </a:txBody>
                  <a:tcPr anchor="ctr"/>
                </a:tc>
                <a:tc>
                  <a:txBody>
                    <a:bodyPr/>
                    <a:lstStyle/>
                    <a:p>
                      <a:pPr algn="l"/>
                      <a:r>
                        <a:rPr lang="en-US" sz="1600" dirty="0"/>
                        <a:t>24–25</a:t>
                      </a:r>
                    </a:p>
                  </a:txBody>
                  <a:tcPr anchor="ctr"/>
                </a:tc>
                <a:extLst>
                  <a:ext uri="{0D108BD9-81ED-4DB2-BD59-A6C34878D82A}">
                    <a16:rowId xmlns:a16="http://schemas.microsoft.com/office/drawing/2014/main" val="1735287039"/>
                  </a:ext>
                </a:extLst>
              </a:tr>
              <a:tr h="4763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4. How to Add Images to Items</a:t>
                      </a:r>
                    </a:p>
                  </a:txBody>
                  <a:tcPr anchor="ctr"/>
                </a:tc>
                <a:tc>
                  <a:txBody>
                    <a:bodyPr/>
                    <a:lstStyle/>
                    <a:p>
                      <a:pPr algn="l"/>
                      <a:r>
                        <a:rPr lang="en-US" sz="1600" dirty="0"/>
                        <a:t>26–36</a:t>
                      </a:r>
                    </a:p>
                  </a:txBody>
                  <a:tcPr anchor="ctr"/>
                </a:tc>
                <a:extLst>
                  <a:ext uri="{0D108BD9-81ED-4DB2-BD59-A6C34878D82A}">
                    <a16:rowId xmlns:a16="http://schemas.microsoft.com/office/drawing/2014/main" val="854177768"/>
                  </a:ext>
                </a:extLst>
              </a:tr>
              <a:tr h="7011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5. How to Use the Item Properties Panel to Set Up Properties &amp; Align Items to Standards</a:t>
                      </a:r>
                    </a:p>
                  </a:txBody>
                  <a:tcPr anchor="ctr"/>
                </a:tc>
                <a:tc>
                  <a:txBody>
                    <a:bodyPr/>
                    <a:lstStyle/>
                    <a:p>
                      <a:pPr algn="l"/>
                      <a:r>
                        <a:rPr lang="en-US" sz="1600" dirty="0"/>
                        <a:t>37–39</a:t>
                      </a:r>
                    </a:p>
                  </a:txBody>
                  <a:tcPr anchor="ctr"/>
                </a:tc>
                <a:extLst>
                  <a:ext uri="{0D108BD9-81ED-4DB2-BD59-A6C34878D82A}">
                    <a16:rowId xmlns:a16="http://schemas.microsoft.com/office/drawing/2014/main" val="408534909"/>
                  </a:ext>
                </a:extLst>
              </a:tr>
              <a:tr h="4480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mn-lt"/>
                        </a:rPr>
                        <a:t>6. How to Work with Items Available to You</a:t>
                      </a:r>
                    </a:p>
                  </a:txBody>
                  <a:tcPr anchor="ctr"/>
                </a:tc>
                <a:tc>
                  <a:txBody>
                    <a:bodyPr/>
                    <a:lstStyle/>
                    <a:p>
                      <a:pPr algn="l"/>
                      <a:r>
                        <a:rPr lang="en-US" sz="1600" dirty="0"/>
                        <a:t>40–52</a:t>
                      </a:r>
                    </a:p>
                  </a:txBody>
                  <a:tcPr anchor="ctr"/>
                </a:tc>
                <a:extLst>
                  <a:ext uri="{0D108BD9-81ED-4DB2-BD59-A6C34878D82A}">
                    <a16:rowId xmlns:a16="http://schemas.microsoft.com/office/drawing/2014/main" val="1413948730"/>
                  </a:ext>
                </a:extLst>
              </a:tr>
              <a:tr h="4676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7. How to Create Workgroups for Sharing Items</a:t>
                      </a:r>
                    </a:p>
                  </a:txBody>
                  <a:tcPr anchor="ctr"/>
                </a:tc>
                <a:tc>
                  <a:txBody>
                    <a:bodyPr/>
                    <a:lstStyle/>
                    <a:p>
                      <a:pPr algn="l"/>
                      <a:r>
                        <a:rPr lang="en-US" sz="1600" dirty="0"/>
                        <a:t>53–55</a:t>
                      </a:r>
                    </a:p>
                  </a:txBody>
                  <a:tcPr anchor="ctr"/>
                </a:tc>
                <a:extLst>
                  <a:ext uri="{0D108BD9-81ED-4DB2-BD59-A6C34878D82A}">
                    <a16:rowId xmlns:a16="http://schemas.microsoft.com/office/drawing/2014/main" val="1331593716"/>
                  </a:ext>
                </a:extLst>
              </a:tr>
              <a:tr h="4261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8. More Information/More Modules</a:t>
                      </a:r>
                      <a:endParaRPr lang="en-US" sz="1600" dirty="0">
                        <a:highlight>
                          <a:srgbClr val="FFFF00"/>
                        </a:highlight>
                      </a:endParaRPr>
                    </a:p>
                  </a:txBody>
                  <a:tcPr anchor="ctr"/>
                </a:tc>
                <a:tc>
                  <a:txBody>
                    <a:bodyPr/>
                    <a:lstStyle/>
                    <a:p>
                      <a:pPr algn="l"/>
                      <a:r>
                        <a:rPr lang="en-US" sz="1600" dirty="0"/>
                        <a:t>56–57</a:t>
                      </a:r>
                    </a:p>
                  </a:txBody>
                  <a:tcPr anchor="ctr"/>
                </a:tc>
                <a:extLst>
                  <a:ext uri="{0D108BD9-81ED-4DB2-BD59-A6C34878D82A}">
                    <a16:rowId xmlns:a16="http://schemas.microsoft.com/office/drawing/2014/main" val="4006275554"/>
                  </a:ext>
                </a:extLst>
              </a:tr>
              <a:tr h="3725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dirty="0"/>
                    </a:p>
                  </a:txBody>
                  <a:tcPr anchor="ctr"/>
                </a:tc>
                <a:tc>
                  <a:txBody>
                    <a:bodyPr/>
                    <a:lstStyle/>
                    <a:p>
                      <a:pPr algn="l"/>
                      <a:endParaRPr lang="en-US" sz="1600" dirty="0"/>
                    </a:p>
                  </a:txBody>
                  <a:tcPr anchor="ctr"/>
                </a:tc>
                <a:extLst>
                  <a:ext uri="{0D108BD9-81ED-4DB2-BD59-A6C34878D82A}">
                    <a16:rowId xmlns:a16="http://schemas.microsoft.com/office/drawing/2014/main" val="1137313302"/>
                  </a:ext>
                </a:extLst>
              </a:tr>
            </a:tbl>
          </a:graphicData>
        </a:graphic>
      </p:graphicFrame>
      <p:sp>
        <p:nvSpPr>
          <p:cNvPr id="5" name="Slide Number Placeholder 4">
            <a:extLst>
              <a:ext uri="{FF2B5EF4-FFF2-40B4-BE49-F238E27FC236}">
                <a16:creationId xmlns:a16="http://schemas.microsoft.com/office/drawing/2014/main" id="{6F11B0C0-A69E-7B4B-AAAF-723E589D7267}"/>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53640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Text Drag and Drop Items</a:t>
            </a:r>
          </a:p>
        </p:txBody>
      </p:sp>
      <p:grpSp>
        <p:nvGrpSpPr>
          <p:cNvPr id="2" name="Group 1" descr="Images showing steps two and three of the text drag and drop template.">
            <a:extLst>
              <a:ext uri="{FF2B5EF4-FFF2-40B4-BE49-F238E27FC236}">
                <a16:creationId xmlns:a16="http://schemas.microsoft.com/office/drawing/2014/main" id="{5EA42034-34EB-734D-B1D1-47570125734C}"/>
              </a:ext>
            </a:extLst>
          </p:cNvPr>
          <p:cNvGrpSpPr/>
          <p:nvPr/>
        </p:nvGrpSpPr>
        <p:grpSpPr>
          <a:xfrm>
            <a:off x="770747" y="938265"/>
            <a:ext cx="10473708" cy="5151856"/>
            <a:chOff x="770747" y="938265"/>
            <a:chExt cx="10473708" cy="5151856"/>
          </a:xfrm>
        </p:grpSpPr>
        <p:pic>
          <p:nvPicPr>
            <p:cNvPr id="4" name="Picture 3" descr="Text Drag and Drop item template, Enter Text and Set Drag and Drop Options section.&#10;">
              <a:extLst>
                <a:ext uri="{FF2B5EF4-FFF2-40B4-BE49-F238E27FC236}">
                  <a16:creationId xmlns:a16="http://schemas.microsoft.com/office/drawing/2014/main" id="{80757487-CA11-4044-97B5-D4A5F15631AB}"/>
                </a:ext>
              </a:extLst>
            </p:cNvPr>
            <p:cNvPicPr>
              <a:picLocks noChangeAspect="1"/>
            </p:cNvPicPr>
            <p:nvPr/>
          </p:nvPicPr>
          <p:blipFill rotWithShape="1">
            <a:blip r:embed="rId4">
              <a:extLst>
                <a:ext uri="{28A0092B-C50C-407E-A947-70E740481C1C}">
                  <a14:useLocalDpi xmlns:a14="http://schemas.microsoft.com/office/drawing/2010/main" val="0"/>
                </a:ext>
              </a:extLst>
            </a:blip>
            <a:srcRect l="618" t="3122" b="625"/>
            <a:stretch/>
          </p:blipFill>
          <p:spPr>
            <a:xfrm>
              <a:off x="770747" y="938265"/>
              <a:ext cx="6620282" cy="455988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Text Drag and Drop item template, Construct Answer Keys section.&#10;">
              <a:extLst>
                <a:ext uri="{FF2B5EF4-FFF2-40B4-BE49-F238E27FC236}">
                  <a16:creationId xmlns:a16="http://schemas.microsoft.com/office/drawing/2014/main" id="{D80C2141-CAF5-4FDB-BF6C-BBC472928398}"/>
                </a:ext>
              </a:extLst>
            </p:cNvPr>
            <p:cNvPicPr>
              <a:picLocks noChangeAspect="1"/>
            </p:cNvPicPr>
            <p:nvPr/>
          </p:nvPicPr>
          <p:blipFill rotWithShape="1">
            <a:blip r:embed="rId5">
              <a:extLst>
                <a:ext uri="{28A0092B-C50C-407E-A947-70E740481C1C}">
                  <a14:useLocalDpi xmlns:a14="http://schemas.microsoft.com/office/drawing/2010/main" val="0"/>
                </a:ext>
              </a:extLst>
            </a:blip>
            <a:srcRect l="1764" t="2790"/>
            <a:stretch/>
          </p:blipFill>
          <p:spPr>
            <a:xfrm>
              <a:off x="7861132" y="938265"/>
              <a:ext cx="3383323" cy="515185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385207FC-98AF-4692-8058-613A2032D2B3}"/>
              </a:ext>
              <a:ext uri="{C183D7F6-B498-43B3-948B-1728B52AA6E4}">
                <adec:decorative xmlns:adec="http://schemas.microsoft.com/office/drawing/2017/decorative" val="0"/>
              </a:ext>
            </a:extLst>
          </p:cNvPr>
          <p:cNvSpPr>
            <a:spLocks noGrp="1"/>
          </p:cNvSpPr>
          <p:nvPr>
            <p:ph type="sldNum" sz="quarter" idx="17"/>
          </p:nvPr>
        </p:nvSpPr>
        <p:spPr/>
        <p:txBody>
          <a:bodyPr/>
          <a:lstStyle/>
          <a:p>
            <a:fld id="{58AE716E-68DD-2249-A7FA-8AEF0B14DF81}" type="slidenum">
              <a:rPr lang="en-US" smtClean="0"/>
              <a:pPr/>
              <a:t>20</a:t>
            </a:fld>
            <a:endParaRPr lang="en-US" dirty="0"/>
          </a:p>
        </p:txBody>
      </p:sp>
    </p:spTree>
    <p:custDataLst>
      <p:tags r:id="rId1"/>
    </p:custDataLst>
    <p:extLst>
      <p:ext uri="{BB962C8B-B14F-4D97-AF65-F5344CB8AC3E}">
        <p14:creationId xmlns:p14="http://schemas.microsoft.com/office/powerpoint/2010/main" val="4111413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Image Drag and Drop Items</a:t>
            </a:r>
          </a:p>
        </p:txBody>
      </p:sp>
      <p:grpSp>
        <p:nvGrpSpPr>
          <p:cNvPr id="7" name="Group 6" descr="Images showing steps two and three of the image drag and drop template.">
            <a:extLst>
              <a:ext uri="{FF2B5EF4-FFF2-40B4-BE49-F238E27FC236}">
                <a16:creationId xmlns:a16="http://schemas.microsoft.com/office/drawing/2014/main" id="{8D523B92-9A81-05AA-F8CB-F83CAD2AE54D}"/>
              </a:ext>
            </a:extLst>
          </p:cNvPr>
          <p:cNvGrpSpPr/>
          <p:nvPr/>
        </p:nvGrpSpPr>
        <p:grpSpPr>
          <a:xfrm>
            <a:off x="1516576" y="901610"/>
            <a:ext cx="9211910" cy="5246520"/>
            <a:chOff x="1516576" y="901610"/>
            <a:chExt cx="9211910" cy="5246520"/>
          </a:xfrm>
        </p:grpSpPr>
        <p:pic>
          <p:nvPicPr>
            <p:cNvPr id="4" name="Picture 3" descr="Image Drag and Drop item template, Select Background Image and Set Drag and Drop Regions section.">
              <a:extLst>
                <a:ext uri="{FF2B5EF4-FFF2-40B4-BE49-F238E27FC236}">
                  <a16:creationId xmlns:a16="http://schemas.microsoft.com/office/drawing/2014/main" id="{0B844900-803D-4395-BCF4-9DA4476096BA}"/>
                </a:ext>
              </a:extLst>
            </p:cNvPr>
            <p:cNvPicPr>
              <a:picLocks noChangeAspect="1"/>
            </p:cNvPicPr>
            <p:nvPr/>
          </p:nvPicPr>
          <p:blipFill rotWithShape="1">
            <a:blip r:embed="rId4">
              <a:extLst>
                <a:ext uri="{28A0092B-C50C-407E-A947-70E740481C1C}">
                  <a14:useLocalDpi xmlns:a14="http://schemas.microsoft.com/office/drawing/2010/main" val="0"/>
                </a:ext>
              </a:extLst>
            </a:blip>
            <a:srcRect l="359" t="2527" r="1"/>
            <a:stretch/>
          </p:blipFill>
          <p:spPr>
            <a:xfrm>
              <a:off x="1516576" y="901611"/>
              <a:ext cx="4410274" cy="33247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Image Properties window.">
              <a:extLst>
                <a:ext uri="{FF2B5EF4-FFF2-40B4-BE49-F238E27FC236}">
                  <a16:creationId xmlns:a16="http://schemas.microsoft.com/office/drawing/2014/main" id="{B44E6187-227F-40CF-A510-F621A0F8C2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314" y="1143574"/>
              <a:ext cx="2261660" cy="196282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Picture 11" descr="Image Drag and Drop item template, Construct Answer Keys section.&#10;">
              <a:extLst>
                <a:ext uri="{FF2B5EF4-FFF2-40B4-BE49-F238E27FC236}">
                  <a16:creationId xmlns:a16="http://schemas.microsoft.com/office/drawing/2014/main" id="{4FD4B230-986A-40A0-B237-2178AAFA9799}"/>
                </a:ext>
              </a:extLst>
            </p:cNvPr>
            <p:cNvPicPr>
              <a:picLocks noChangeAspect="1"/>
            </p:cNvPicPr>
            <p:nvPr/>
          </p:nvPicPr>
          <p:blipFill rotWithShape="1">
            <a:blip r:embed="rId6">
              <a:extLst>
                <a:ext uri="{28A0092B-C50C-407E-A947-70E740481C1C}">
                  <a14:useLocalDpi xmlns:a14="http://schemas.microsoft.com/office/drawing/2010/main" val="0"/>
                </a:ext>
              </a:extLst>
            </a:blip>
            <a:srcRect l="1451" t="1968"/>
            <a:stretch/>
          </p:blipFill>
          <p:spPr>
            <a:xfrm>
              <a:off x="7730835" y="901610"/>
              <a:ext cx="2997651" cy="50300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09C750A4-8684-4357-BA55-294F1D7A16A2}"/>
                </a:ext>
              </a:extLst>
            </p:cNvPr>
            <p:cNvPicPr>
              <a:picLocks noChangeAspect="1"/>
            </p:cNvPicPr>
            <p:nvPr/>
          </p:nvPicPr>
          <p:blipFill>
            <a:blip r:embed="rId7"/>
            <a:stretch>
              <a:fillRect/>
            </a:stretch>
          </p:blipFill>
          <p:spPr>
            <a:xfrm>
              <a:off x="1516576" y="4347989"/>
              <a:ext cx="4987018" cy="180014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9" name="Rectangle: Rounded Corners 8">
            <a:extLst>
              <a:ext uri="{FF2B5EF4-FFF2-40B4-BE49-F238E27FC236}">
                <a16:creationId xmlns:a16="http://schemas.microsoft.com/office/drawing/2014/main" id="{1EDD10E5-31C5-CCE6-DB07-F1B9A78A370A}"/>
              </a:ext>
            </a:extLst>
          </p:cNvPr>
          <p:cNvSpPr/>
          <p:nvPr/>
        </p:nvSpPr>
        <p:spPr>
          <a:xfrm>
            <a:off x="1908156" y="6393987"/>
            <a:ext cx="8375688" cy="398416"/>
          </a:xfrm>
          <a:prstGeom prst="roundRect">
            <a:avLst/>
          </a:prstGeom>
          <a:solidFill>
            <a:schemeClr val="bg1">
              <a:lumMod val="95000"/>
            </a:schemeClr>
          </a:solid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2"/>
                </a:solidFill>
              </a:rPr>
              <a:t>More Information on how to add images to items is located on slides 27–37.</a:t>
            </a:r>
          </a:p>
        </p:txBody>
      </p:sp>
      <p:sp>
        <p:nvSpPr>
          <p:cNvPr id="3" name="Slide Number Placeholder 2">
            <a:extLst>
              <a:ext uri="{FF2B5EF4-FFF2-40B4-BE49-F238E27FC236}">
                <a16:creationId xmlns:a16="http://schemas.microsoft.com/office/drawing/2014/main" id="{385207FC-98AF-4692-8058-613A2032D2B3}"/>
              </a:ext>
              <a:ext uri="{C183D7F6-B498-43B3-948B-1728B52AA6E4}">
                <adec:decorative xmlns:adec="http://schemas.microsoft.com/office/drawing/2017/decorative" val="0"/>
              </a:ext>
            </a:extLst>
          </p:cNvPr>
          <p:cNvSpPr>
            <a:spLocks noGrp="1"/>
          </p:cNvSpPr>
          <p:nvPr>
            <p:ph type="sldNum" sz="quarter" idx="17"/>
          </p:nvPr>
        </p:nvSpPr>
        <p:spPr/>
        <p:txBody>
          <a:bodyPr/>
          <a:lstStyle/>
          <a:p>
            <a:fld id="{58AE716E-68DD-2249-A7FA-8AEF0B14DF81}" type="slidenum">
              <a:rPr lang="en-US" smtClean="0"/>
              <a:pPr/>
              <a:t>21</a:t>
            </a:fld>
            <a:endParaRPr lang="en-US" dirty="0"/>
          </a:p>
        </p:txBody>
      </p:sp>
    </p:spTree>
    <p:custDataLst>
      <p:tags r:id="rId1"/>
    </p:custDataLst>
    <p:extLst>
      <p:ext uri="{BB962C8B-B14F-4D97-AF65-F5344CB8AC3E}">
        <p14:creationId xmlns:p14="http://schemas.microsoft.com/office/powerpoint/2010/main" val="166636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Table Match Items</a:t>
            </a:r>
          </a:p>
        </p:txBody>
      </p:sp>
      <p:grpSp>
        <p:nvGrpSpPr>
          <p:cNvPr id="2" name="Group 1" descr="Images showing steps two and three of the table match template.">
            <a:extLst>
              <a:ext uri="{FF2B5EF4-FFF2-40B4-BE49-F238E27FC236}">
                <a16:creationId xmlns:a16="http://schemas.microsoft.com/office/drawing/2014/main" id="{5C7750C5-2E29-4407-2B42-2D4F1458614F}"/>
              </a:ext>
            </a:extLst>
          </p:cNvPr>
          <p:cNvGrpSpPr/>
          <p:nvPr/>
        </p:nvGrpSpPr>
        <p:grpSpPr>
          <a:xfrm>
            <a:off x="426230" y="909599"/>
            <a:ext cx="11207282" cy="5038802"/>
            <a:chOff x="426230" y="909599"/>
            <a:chExt cx="11207282" cy="5038802"/>
          </a:xfrm>
        </p:grpSpPr>
        <p:pic>
          <p:nvPicPr>
            <p:cNvPr id="4" name="Picture 3" descr="Table Match item template, Create Table Match Options section.">
              <a:extLst>
                <a:ext uri="{FF2B5EF4-FFF2-40B4-BE49-F238E27FC236}">
                  <a16:creationId xmlns:a16="http://schemas.microsoft.com/office/drawing/2014/main" id="{05C958AC-B00E-4614-90A3-77AC2B8722FA}"/>
                </a:ext>
              </a:extLst>
            </p:cNvPr>
            <p:cNvPicPr>
              <a:picLocks noChangeAspect="1"/>
            </p:cNvPicPr>
            <p:nvPr/>
          </p:nvPicPr>
          <p:blipFill rotWithShape="1">
            <a:blip r:embed="rId4">
              <a:extLst>
                <a:ext uri="{28A0092B-C50C-407E-A947-70E740481C1C}">
                  <a14:useLocalDpi xmlns:a14="http://schemas.microsoft.com/office/drawing/2010/main" val="0"/>
                </a:ext>
              </a:extLst>
            </a:blip>
            <a:srcRect l="835" t="5347" r="1"/>
            <a:stretch/>
          </p:blipFill>
          <p:spPr>
            <a:xfrm>
              <a:off x="426230" y="909599"/>
              <a:ext cx="4933763" cy="239110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Table Match item template, Construct Answer Keys section.&#10;">
              <a:extLst>
                <a:ext uri="{FF2B5EF4-FFF2-40B4-BE49-F238E27FC236}">
                  <a16:creationId xmlns:a16="http://schemas.microsoft.com/office/drawing/2014/main" id="{5F8D98F1-3474-41A1-A2EF-0A20DDB81FA5}"/>
                </a:ext>
              </a:extLst>
            </p:cNvPr>
            <p:cNvPicPr>
              <a:picLocks noChangeAspect="1"/>
            </p:cNvPicPr>
            <p:nvPr/>
          </p:nvPicPr>
          <p:blipFill rotWithShape="1">
            <a:blip r:embed="rId5">
              <a:extLst>
                <a:ext uri="{28A0092B-C50C-407E-A947-70E740481C1C}">
                  <a14:useLocalDpi xmlns:a14="http://schemas.microsoft.com/office/drawing/2010/main" val="0"/>
                </a:ext>
              </a:extLst>
            </a:blip>
            <a:srcRect l="439" t="2761"/>
            <a:stretch/>
          </p:blipFill>
          <p:spPr>
            <a:xfrm>
              <a:off x="5475439" y="909599"/>
              <a:ext cx="6158073" cy="503880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385207FC-98AF-4692-8058-613A2032D2B3}"/>
              </a:ext>
              <a:ext uri="{C183D7F6-B498-43B3-948B-1728B52AA6E4}">
                <adec:decorative xmlns:adec="http://schemas.microsoft.com/office/drawing/2017/decorative" val="0"/>
              </a:ext>
            </a:extLst>
          </p:cNvPr>
          <p:cNvSpPr>
            <a:spLocks noGrp="1"/>
          </p:cNvSpPr>
          <p:nvPr>
            <p:ph type="sldNum" sz="quarter" idx="17"/>
          </p:nvPr>
        </p:nvSpPr>
        <p:spPr/>
        <p:txBody>
          <a:bodyPr/>
          <a:lstStyle/>
          <a:p>
            <a:fld id="{58AE716E-68DD-2249-A7FA-8AEF0B14DF81}" type="slidenum">
              <a:rPr lang="en-US" smtClean="0"/>
              <a:pPr/>
              <a:t>22</a:t>
            </a:fld>
            <a:endParaRPr lang="en-US" dirty="0"/>
          </a:p>
        </p:txBody>
      </p:sp>
    </p:spTree>
    <p:custDataLst>
      <p:tags r:id="rId1"/>
    </p:custDataLst>
    <p:extLst>
      <p:ext uri="{BB962C8B-B14F-4D97-AF65-F5344CB8AC3E}">
        <p14:creationId xmlns:p14="http://schemas.microsoft.com/office/powerpoint/2010/main" val="1824613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3D4216-A6E7-4F4E-A93B-D848EFEAA861}"/>
              </a:ext>
            </a:extLst>
          </p:cNvPr>
          <p:cNvSpPr>
            <a:spLocks noGrp="1"/>
          </p:cNvSpPr>
          <p:nvPr>
            <p:ph type="title"/>
          </p:nvPr>
        </p:nvSpPr>
        <p:spPr/>
        <p:txBody>
          <a:bodyPr/>
          <a:lstStyle/>
          <a:p>
            <a:r>
              <a:rPr lang="en-US" dirty="0"/>
              <a:t>Equation Response Items</a:t>
            </a:r>
          </a:p>
        </p:txBody>
      </p:sp>
      <p:grpSp>
        <p:nvGrpSpPr>
          <p:cNvPr id="2" name="Group 1" descr="Images showing steps two and three of the equation response template.">
            <a:extLst>
              <a:ext uri="{FF2B5EF4-FFF2-40B4-BE49-F238E27FC236}">
                <a16:creationId xmlns:a16="http://schemas.microsoft.com/office/drawing/2014/main" id="{1DD6E3C0-6F4C-9676-7CD7-35C76013EC5B}"/>
              </a:ext>
            </a:extLst>
          </p:cNvPr>
          <p:cNvGrpSpPr/>
          <p:nvPr/>
        </p:nvGrpSpPr>
        <p:grpSpPr>
          <a:xfrm>
            <a:off x="1186145" y="925010"/>
            <a:ext cx="9540310" cy="5089467"/>
            <a:chOff x="1186145" y="925010"/>
            <a:chExt cx="9540310" cy="5089467"/>
          </a:xfrm>
        </p:grpSpPr>
        <p:grpSp>
          <p:nvGrpSpPr>
            <p:cNvPr id="16" name="Group 15" descr="Equation Response item template, Compose Item Prompt section.">
              <a:extLst>
                <a:ext uri="{FF2B5EF4-FFF2-40B4-BE49-F238E27FC236}">
                  <a16:creationId xmlns:a16="http://schemas.microsoft.com/office/drawing/2014/main" id="{619A5AF4-4342-4EAF-B0E6-969DBDB9B9F6}"/>
                </a:ext>
              </a:extLst>
            </p:cNvPr>
            <p:cNvGrpSpPr/>
            <p:nvPr/>
          </p:nvGrpSpPr>
          <p:grpSpPr>
            <a:xfrm>
              <a:off x="1186145" y="925010"/>
              <a:ext cx="5139328" cy="2277531"/>
              <a:chOff x="356265" y="1151468"/>
              <a:chExt cx="5139328" cy="2277531"/>
            </a:xfrm>
          </p:grpSpPr>
          <p:pic>
            <p:nvPicPr>
              <p:cNvPr id="11" name="Picture 10" descr="Graphical user interface, text, application&#10;&#10;Description automatically generated">
                <a:extLst>
                  <a:ext uri="{FF2B5EF4-FFF2-40B4-BE49-F238E27FC236}">
                    <a16:creationId xmlns:a16="http://schemas.microsoft.com/office/drawing/2014/main" id="{72B5F0FB-EFD4-452D-9C1A-6B9F11B0AC4B}"/>
                  </a:ext>
                </a:extLst>
              </p:cNvPr>
              <p:cNvPicPr>
                <a:picLocks noChangeAspect="1"/>
              </p:cNvPicPr>
              <p:nvPr/>
            </p:nvPicPr>
            <p:blipFill rotWithShape="1">
              <a:blip r:embed="rId4">
                <a:extLst>
                  <a:ext uri="{28A0092B-C50C-407E-A947-70E740481C1C}">
                    <a14:useLocalDpi xmlns:a14="http://schemas.microsoft.com/office/drawing/2010/main" val="0"/>
                  </a:ext>
                </a:extLst>
              </a:blip>
              <a:srcRect l="455" t="8508"/>
              <a:stretch/>
            </p:blipFill>
            <p:spPr>
              <a:xfrm>
                <a:off x="356265" y="1151468"/>
                <a:ext cx="5139328" cy="227753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3C967D20-BB09-468A-A8AA-DAD75272BC75}"/>
                  </a:ext>
                </a:extLst>
              </p:cNvPr>
              <p:cNvSpPr/>
              <p:nvPr/>
            </p:nvSpPr>
            <p:spPr>
              <a:xfrm>
                <a:off x="3541085" y="2040942"/>
                <a:ext cx="369277" cy="316523"/>
              </a:xfrm>
              <a:prstGeom prst="ellipse">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15" name="Picture 14" descr="Equation Response item template, Select Equation Keypad section.&#10;">
              <a:extLst>
                <a:ext uri="{FF2B5EF4-FFF2-40B4-BE49-F238E27FC236}">
                  <a16:creationId xmlns:a16="http://schemas.microsoft.com/office/drawing/2014/main" id="{EFEA2AEB-A374-4F8A-B9AA-6C4386F353D6}"/>
                </a:ext>
              </a:extLst>
            </p:cNvPr>
            <p:cNvPicPr>
              <a:picLocks noChangeAspect="1"/>
            </p:cNvPicPr>
            <p:nvPr/>
          </p:nvPicPr>
          <p:blipFill rotWithShape="1">
            <a:blip r:embed="rId5">
              <a:extLst>
                <a:ext uri="{28A0092B-C50C-407E-A947-70E740481C1C}">
                  <a14:useLocalDpi xmlns:a14="http://schemas.microsoft.com/office/drawing/2010/main" val="0"/>
                </a:ext>
              </a:extLst>
            </a:blip>
            <a:srcRect l="727" t="7527"/>
            <a:stretch/>
          </p:blipFill>
          <p:spPr>
            <a:xfrm>
              <a:off x="2463407" y="3429000"/>
              <a:ext cx="3815115" cy="258547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8" name="Picture 17" descr="Equation Response item template, Construct Answer Keys section.&#10;">
              <a:extLst>
                <a:ext uri="{FF2B5EF4-FFF2-40B4-BE49-F238E27FC236}">
                  <a16:creationId xmlns:a16="http://schemas.microsoft.com/office/drawing/2014/main" id="{7A439581-2284-4F65-9DCA-C22FE0633753}"/>
                </a:ext>
              </a:extLst>
            </p:cNvPr>
            <p:cNvPicPr>
              <a:picLocks noChangeAspect="1"/>
            </p:cNvPicPr>
            <p:nvPr/>
          </p:nvPicPr>
          <p:blipFill rotWithShape="1">
            <a:blip r:embed="rId6">
              <a:extLst>
                <a:ext uri="{28A0092B-C50C-407E-A947-70E740481C1C}">
                  <a14:useLocalDpi xmlns:a14="http://schemas.microsoft.com/office/drawing/2010/main" val="0"/>
                </a:ext>
              </a:extLst>
            </a:blip>
            <a:srcRect l="1192" t="3027" b="1664"/>
            <a:stretch/>
          </p:blipFill>
          <p:spPr>
            <a:xfrm>
              <a:off x="6709359" y="925010"/>
              <a:ext cx="4017096" cy="50894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385207FC-98AF-4692-8058-613A2032D2B3}"/>
              </a:ext>
              <a:ext uri="{C183D7F6-B498-43B3-948B-1728B52AA6E4}">
                <adec:decorative xmlns:adec="http://schemas.microsoft.com/office/drawing/2017/decorative" val="0"/>
              </a:ext>
            </a:extLst>
          </p:cNvPr>
          <p:cNvSpPr>
            <a:spLocks noGrp="1"/>
          </p:cNvSpPr>
          <p:nvPr>
            <p:ph type="sldNum" sz="quarter" idx="17"/>
          </p:nvPr>
        </p:nvSpPr>
        <p:spPr/>
        <p:txBody>
          <a:bodyPr/>
          <a:lstStyle/>
          <a:p>
            <a:fld id="{58AE716E-68DD-2249-A7FA-8AEF0B14DF81}" type="slidenum">
              <a:rPr lang="en-US" smtClean="0"/>
              <a:pPr/>
              <a:t>23</a:t>
            </a:fld>
            <a:endParaRPr lang="en-US" dirty="0"/>
          </a:p>
        </p:txBody>
      </p:sp>
    </p:spTree>
    <p:custDataLst>
      <p:tags r:id="rId1"/>
    </p:custDataLst>
    <p:extLst>
      <p:ext uri="{BB962C8B-B14F-4D97-AF65-F5344CB8AC3E}">
        <p14:creationId xmlns:p14="http://schemas.microsoft.com/office/powerpoint/2010/main" val="51319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D79FCD-D71D-4E5A-A33E-2C90BF2FE6E4}"/>
              </a:ext>
            </a:extLst>
          </p:cNvPr>
          <p:cNvSpPr>
            <a:spLocks noGrp="1"/>
          </p:cNvSpPr>
          <p:nvPr>
            <p:ph type="title"/>
          </p:nvPr>
        </p:nvSpPr>
        <p:spPr/>
        <p:txBody>
          <a:bodyPr/>
          <a:lstStyle/>
          <a:p>
            <a:r>
              <a:rPr lang="en-US" dirty="0">
                <a:latin typeface="+mn-lt"/>
              </a:rPr>
              <a:t>Multi-Part Items That Combine Item Types</a:t>
            </a:r>
          </a:p>
        </p:txBody>
      </p:sp>
      <p:sp>
        <p:nvSpPr>
          <p:cNvPr id="2" name="Content Placeholder 1">
            <a:extLst>
              <a:ext uri="{FF2B5EF4-FFF2-40B4-BE49-F238E27FC236}">
                <a16:creationId xmlns:a16="http://schemas.microsoft.com/office/drawing/2014/main" id="{2820F87E-F813-47EA-BED5-5D5B97ABA40A}"/>
              </a:ext>
            </a:extLst>
          </p:cNvPr>
          <p:cNvSpPr>
            <a:spLocks noGrp="1"/>
          </p:cNvSpPr>
          <p:nvPr>
            <p:ph sz="quarter" idx="14"/>
          </p:nvPr>
        </p:nvSpPr>
        <p:spPr>
          <a:xfrm>
            <a:off x="426230" y="1237911"/>
            <a:ext cx="10903621" cy="4671822"/>
          </a:xfrm>
        </p:spPr>
        <p:txBody>
          <a:bodyPr/>
          <a:lstStyle/>
          <a:p>
            <a:r>
              <a:rPr lang="en-US" sz="2400" dirty="0"/>
              <a:t>Here are some factors associated with the Multi-Part item:</a:t>
            </a:r>
          </a:p>
          <a:p>
            <a:pPr marL="342900" indent="-342900">
              <a:buFont typeface="Arial" panose="020B0604020202020204" pitchFamily="34" charset="0"/>
              <a:buChar char="•"/>
            </a:pPr>
            <a:r>
              <a:rPr lang="en-US" sz="2400" dirty="0"/>
              <a:t>You can combine two to four item types into a single item.</a:t>
            </a:r>
          </a:p>
          <a:p>
            <a:pPr marL="342900" indent="-342900">
              <a:buFont typeface="Arial" panose="020B0604020202020204" pitchFamily="34" charset="0"/>
              <a:buChar char="•"/>
            </a:pPr>
            <a:r>
              <a:rPr lang="en-US" sz="2400" dirty="0"/>
              <a:t>You can choose how the Multi-Part item is scored, how many parts it includes, and which item type is used for which part.</a:t>
            </a:r>
          </a:p>
          <a:p>
            <a:pPr marL="342900" indent="-342900">
              <a:buFont typeface="Arial" panose="020B0604020202020204" pitchFamily="34" charset="0"/>
              <a:buChar char="•"/>
            </a:pPr>
            <a:r>
              <a:rPr lang="en-US" sz="2400" dirty="0"/>
              <a:t>If any item is handscored, or the Multi-Part item combines more than two parts, the Multi-Part item must be handscored.</a:t>
            </a:r>
          </a:p>
          <a:p>
            <a:pPr marL="342900" indent="-342900">
              <a:buFont typeface="Arial" panose="020B0604020202020204" pitchFamily="34" charset="0"/>
              <a:buChar char="•"/>
            </a:pPr>
            <a:r>
              <a:rPr lang="en-US" sz="2400" dirty="0"/>
              <a:t>Create a separate prompt and response area for each part of the Multi-Part item, but only one answer key.</a:t>
            </a:r>
          </a:p>
          <a:p>
            <a:endParaRPr lang="en-US" dirty="0"/>
          </a:p>
        </p:txBody>
      </p:sp>
      <p:sp>
        <p:nvSpPr>
          <p:cNvPr id="3" name="Slide Number Placeholder 2">
            <a:extLst>
              <a:ext uri="{FF2B5EF4-FFF2-40B4-BE49-F238E27FC236}">
                <a16:creationId xmlns:a16="http://schemas.microsoft.com/office/drawing/2014/main" id="{9BB5D87B-A439-4AF7-971C-CD05BD6567D0}"/>
              </a:ext>
            </a:extLst>
          </p:cNvPr>
          <p:cNvSpPr>
            <a:spLocks noGrp="1"/>
          </p:cNvSpPr>
          <p:nvPr>
            <p:ph type="sldNum" sz="quarter" idx="17"/>
          </p:nvPr>
        </p:nvSpPr>
        <p:spPr/>
        <p:txBody>
          <a:bodyPr/>
          <a:lstStyle/>
          <a:p>
            <a:fld id="{58AE716E-68DD-2249-A7FA-8AEF0B14DF81}" type="slidenum">
              <a:rPr lang="en-US" smtClean="0"/>
              <a:pPr/>
              <a:t>24</a:t>
            </a:fld>
            <a:endParaRPr lang="en-US" dirty="0"/>
          </a:p>
        </p:txBody>
      </p:sp>
    </p:spTree>
    <p:custDataLst>
      <p:tags r:id="rId1"/>
    </p:custDataLst>
    <p:extLst>
      <p:ext uri="{BB962C8B-B14F-4D97-AF65-F5344CB8AC3E}">
        <p14:creationId xmlns:p14="http://schemas.microsoft.com/office/powerpoint/2010/main" val="3767761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966FFE-BA5C-4B95-9B35-4F0C649F31E3}"/>
              </a:ext>
            </a:extLst>
          </p:cNvPr>
          <p:cNvSpPr>
            <a:spLocks noGrp="1"/>
          </p:cNvSpPr>
          <p:nvPr>
            <p:ph type="title"/>
          </p:nvPr>
        </p:nvSpPr>
        <p:spPr/>
        <p:txBody>
          <a:bodyPr/>
          <a:lstStyle/>
          <a:p>
            <a:r>
              <a:rPr lang="en-US" dirty="0"/>
              <a:t>Multi-Part Item Options</a:t>
            </a:r>
          </a:p>
        </p:txBody>
      </p:sp>
      <p:pic>
        <p:nvPicPr>
          <p:cNvPr id="6" name="Picture 5" descr="An image showing step four of the multi-part item template.">
            <a:extLst>
              <a:ext uri="{FF2B5EF4-FFF2-40B4-BE49-F238E27FC236}">
                <a16:creationId xmlns:a16="http://schemas.microsoft.com/office/drawing/2014/main" id="{F77FC479-D5C1-2BFC-7B5F-238DB0F4C44B}"/>
              </a:ext>
            </a:extLst>
          </p:cNvPr>
          <p:cNvPicPr>
            <a:picLocks noChangeAspect="1"/>
          </p:cNvPicPr>
          <p:nvPr/>
        </p:nvPicPr>
        <p:blipFill>
          <a:blip r:embed="rId4"/>
          <a:stretch>
            <a:fillRect/>
          </a:stretch>
        </p:blipFill>
        <p:spPr>
          <a:xfrm>
            <a:off x="3308719" y="1202233"/>
            <a:ext cx="5043076" cy="44535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AFC272B5-9FE3-4EAD-B29C-D06DAF2A6212}"/>
              </a:ext>
            </a:extLst>
          </p:cNvPr>
          <p:cNvSpPr>
            <a:spLocks noGrp="1"/>
          </p:cNvSpPr>
          <p:nvPr>
            <p:ph type="sldNum" sz="quarter" idx="17"/>
          </p:nvPr>
        </p:nvSpPr>
        <p:spPr/>
        <p:txBody>
          <a:bodyPr/>
          <a:lstStyle/>
          <a:p>
            <a:fld id="{58AE716E-68DD-2249-A7FA-8AEF0B14DF81}" type="slidenum">
              <a:rPr lang="en-US" smtClean="0"/>
              <a:pPr/>
              <a:t>25</a:t>
            </a:fld>
            <a:endParaRPr lang="en-US" dirty="0"/>
          </a:p>
        </p:txBody>
      </p:sp>
    </p:spTree>
    <p:custDataLst>
      <p:tags r:id="rId1"/>
    </p:custDataLst>
    <p:extLst>
      <p:ext uri="{BB962C8B-B14F-4D97-AF65-F5344CB8AC3E}">
        <p14:creationId xmlns:p14="http://schemas.microsoft.com/office/powerpoint/2010/main" val="1649484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289" y="898921"/>
            <a:ext cx="7244110" cy="2530079"/>
          </a:xfrm>
        </p:spPr>
        <p:txBody>
          <a:bodyPr>
            <a:normAutofit/>
          </a:bodyPr>
          <a:lstStyle/>
          <a:p>
            <a:r>
              <a:rPr lang="en-US" sz="4400" dirty="0">
                <a:latin typeface="+mn-lt"/>
              </a:rPr>
              <a:t>How to Add Images to Items</a:t>
            </a:r>
          </a:p>
        </p:txBody>
      </p:sp>
    </p:spTree>
    <p:custDataLst>
      <p:tags r:id="rId1"/>
    </p:custDataLst>
    <p:extLst>
      <p:ext uri="{BB962C8B-B14F-4D97-AF65-F5344CB8AC3E}">
        <p14:creationId xmlns:p14="http://schemas.microsoft.com/office/powerpoint/2010/main" val="1777964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7FA51-BB0A-43E1-BF08-145C30DA5B36}"/>
              </a:ext>
            </a:extLst>
          </p:cNvPr>
          <p:cNvSpPr>
            <a:spLocks noGrp="1"/>
          </p:cNvSpPr>
          <p:nvPr>
            <p:ph type="title"/>
          </p:nvPr>
        </p:nvSpPr>
        <p:spPr/>
        <p:txBody>
          <a:bodyPr/>
          <a:lstStyle/>
          <a:p>
            <a:r>
              <a:rPr lang="en-US" dirty="0">
                <a:latin typeface="+mn-lt"/>
              </a:rPr>
              <a:t>Images in Response Section</a:t>
            </a:r>
          </a:p>
        </p:txBody>
      </p:sp>
      <p:grpSp>
        <p:nvGrpSpPr>
          <p:cNvPr id="2" name="Group 1" descr="Images showing step 2 of the hot spot and the image drag and drop templates.">
            <a:extLst>
              <a:ext uri="{FF2B5EF4-FFF2-40B4-BE49-F238E27FC236}">
                <a16:creationId xmlns:a16="http://schemas.microsoft.com/office/drawing/2014/main" id="{519258D3-D90D-51C6-2DE4-19C93ABB1FE5}"/>
              </a:ext>
            </a:extLst>
          </p:cNvPr>
          <p:cNvGrpSpPr/>
          <p:nvPr/>
        </p:nvGrpSpPr>
        <p:grpSpPr>
          <a:xfrm>
            <a:off x="2155964" y="1097081"/>
            <a:ext cx="7880072" cy="4533782"/>
            <a:chOff x="2155964" y="1097081"/>
            <a:chExt cx="7880072" cy="4533782"/>
          </a:xfrm>
        </p:grpSpPr>
        <p:pic>
          <p:nvPicPr>
            <p:cNvPr id="9" name="Picture 8">
              <a:extLst>
                <a:ext uri="{FF2B5EF4-FFF2-40B4-BE49-F238E27FC236}">
                  <a16:creationId xmlns:a16="http://schemas.microsoft.com/office/drawing/2014/main" id="{8E640FE2-8848-4F94-8A28-42C729F880A2}"/>
                </a:ext>
              </a:extLst>
            </p:cNvPr>
            <p:cNvPicPr>
              <a:picLocks noChangeAspect="1"/>
            </p:cNvPicPr>
            <p:nvPr/>
          </p:nvPicPr>
          <p:blipFill>
            <a:blip r:embed="rId4"/>
            <a:stretch>
              <a:fillRect/>
            </a:stretch>
          </p:blipFill>
          <p:spPr>
            <a:xfrm>
              <a:off x="2155964" y="2616200"/>
              <a:ext cx="3214688" cy="301466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707272C-86E7-46B7-AACE-712B3DA0D7FC}"/>
                </a:ext>
              </a:extLst>
            </p:cNvPr>
            <p:cNvPicPr>
              <a:picLocks noChangeAspect="1"/>
            </p:cNvPicPr>
            <p:nvPr/>
          </p:nvPicPr>
          <p:blipFill>
            <a:blip r:embed="rId5"/>
            <a:stretch>
              <a:fillRect/>
            </a:stretch>
          </p:blipFill>
          <p:spPr>
            <a:xfrm>
              <a:off x="6355290" y="2616200"/>
              <a:ext cx="3680746" cy="296000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FFB4A02-1F61-1D22-09E4-CF9AD8C49F30}"/>
                </a:ext>
              </a:extLst>
            </p:cNvPr>
            <p:cNvPicPr>
              <a:picLocks noChangeAspect="1"/>
            </p:cNvPicPr>
            <p:nvPr/>
          </p:nvPicPr>
          <p:blipFill>
            <a:blip r:embed="rId6"/>
            <a:stretch>
              <a:fillRect/>
            </a:stretch>
          </p:blipFill>
          <p:spPr>
            <a:xfrm>
              <a:off x="2155964" y="1097081"/>
              <a:ext cx="3194262" cy="1297022"/>
            </a:xfrm>
            <a:prstGeom prst="rect">
              <a:avLst/>
            </a:prstGeom>
            <a:ln w="38100">
              <a:solidFill>
                <a:srgbClr val="C05100"/>
              </a:solidFill>
            </a:ln>
          </p:spPr>
        </p:pic>
        <p:pic>
          <p:nvPicPr>
            <p:cNvPr id="10" name="Picture 9">
              <a:extLst>
                <a:ext uri="{FF2B5EF4-FFF2-40B4-BE49-F238E27FC236}">
                  <a16:creationId xmlns:a16="http://schemas.microsoft.com/office/drawing/2014/main" id="{A10ED9FE-3042-7B5E-A93F-5E2BDCA6489A}"/>
                </a:ext>
              </a:extLst>
            </p:cNvPr>
            <p:cNvPicPr>
              <a:picLocks noChangeAspect="1"/>
            </p:cNvPicPr>
            <p:nvPr/>
          </p:nvPicPr>
          <p:blipFill>
            <a:blip r:embed="rId7"/>
            <a:stretch>
              <a:fillRect/>
            </a:stretch>
          </p:blipFill>
          <p:spPr>
            <a:xfrm>
              <a:off x="6355290" y="1097081"/>
              <a:ext cx="2766585" cy="1297022"/>
            </a:xfrm>
            <a:prstGeom prst="rect">
              <a:avLst/>
            </a:prstGeom>
            <a:ln w="38100">
              <a:solidFill>
                <a:srgbClr val="C05100"/>
              </a:solidFill>
            </a:ln>
          </p:spPr>
        </p:pic>
      </p:grpSp>
      <p:sp>
        <p:nvSpPr>
          <p:cNvPr id="3" name="Slide Number Placeholder 2">
            <a:extLst>
              <a:ext uri="{FF2B5EF4-FFF2-40B4-BE49-F238E27FC236}">
                <a16:creationId xmlns:a16="http://schemas.microsoft.com/office/drawing/2014/main" id="{5CBD5D27-120C-432F-8089-793E85A16FF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635856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12EF53-F513-4752-94BA-7B3F32FE82BE}"/>
              </a:ext>
            </a:extLst>
          </p:cNvPr>
          <p:cNvSpPr>
            <a:spLocks noGrp="1"/>
          </p:cNvSpPr>
          <p:nvPr>
            <p:ph type="title"/>
          </p:nvPr>
        </p:nvSpPr>
        <p:spPr/>
        <p:txBody>
          <a:bodyPr/>
          <a:lstStyle/>
          <a:p>
            <a:r>
              <a:rPr lang="en-US" dirty="0">
                <a:latin typeface="+mn-lt"/>
              </a:rPr>
              <a:t>Easy Way to Check Dimensions and Size in Windows</a:t>
            </a:r>
          </a:p>
        </p:txBody>
      </p:sp>
      <p:grpSp>
        <p:nvGrpSpPr>
          <p:cNvPr id="6" name="Group 5" descr="Images related to ways of checking dimensions and size in Windows.">
            <a:extLst>
              <a:ext uri="{FF2B5EF4-FFF2-40B4-BE49-F238E27FC236}">
                <a16:creationId xmlns:a16="http://schemas.microsoft.com/office/drawing/2014/main" id="{E3D97370-5FF6-3AB8-5E8F-B0B565D88953}"/>
              </a:ext>
            </a:extLst>
          </p:cNvPr>
          <p:cNvGrpSpPr/>
          <p:nvPr/>
        </p:nvGrpSpPr>
        <p:grpSpPr>
          <a:xfrm>
            <a:off x="521710" y="808023"/>
            <a:ext cx="11148580" cy="5314780"/>
            <a:chOff x="521710" y="808023"/>
            <a:chExt cx="11148580" cy="5314780"/>
          </a:xfrm>
        </p:grpSpPr>
        <p:grpSp>
          <p:nvGrpSpPr>
            <p:cNvPr id="2" name="Group 1">
              <a:extLst>
                <a:ext uri="{FF2B5EF4-FFF2-40B4-BE49-F238E27FC236}">
                  <a16:creationId xmlns:a16="http://schemas.microsoft.com/office/drawing/2014/main" id="{759D001F-1E99-650C-2B6F-E59297682B19}"/>
                </a:ext>
              </a:extLst>
            </p:cNvPr>
            <p:cNvGrpSpPr/>
            <p:nvPr/>
          </p:nvGrpSpPr>
          <p:grpSpPr>
            <a:xfrm>
              <a:off x="521710" y="814744"/>
              <a:ext cx="4250636" cy="2210331"/>
              <a:chOff x="237246" y="770758"/>
              <a:chExt cx="4250636" cy="2210331"/>
            </a:xfrm>
          </p:grpSpPr>
          <p:sp>
            <p:nvSpPr>
              <p:cNvPr id="9" name="Arrow: Left 8">
                <a:extLst>
                  <a:ext uri="{FF2B5EF4-FFF2-40B4-BE49-F238E27FC236}">
                    <a16:creationId xmlns:a16="http://schemas.microsoft.com/office/drawing/2014/main" id="{ED23FC65-4ECB-473C-9D6B-0904F60821D9}"/>
                  </a:ext>
                </a:extLst>
              </p:cNvPr>
              <p:cNvSpPr/>
              <p:nvPr/>
            </p:nvSpPr>
            <p:spPr>
              <a:xfrm>
                <a:off x="599230" y="1995246"/>
                <a:ext cx="665019" cy="35381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2" name="Picture 11">
                <a:extLst>
                  <a:ext uri="{FF2B5EF4-FFF2-40B4-BE49-F238E27FC236}">
                    <a16:creationId xmlns:a16="http://schemas.microsoft.com/office/drawing/2014/main" id="{5F47D850-1D6F-4E8D-A014-76B589DB8A15}"/>
                  </a:ext>
                </a:extLst>
              </p:cNvPr>
              <p:cNvPicPr>
                <a:picLocks noChangeAspect="1"/>
              </p:cNvPicPr>
              <p:nvPr/>
            </p:nvPicPr>
            <p:blipFill>
              <a:blip r:embed="rId4"/>
              <a:stretch>
                <a:fillRect/>
              </a:stretch>
            </p:blipFill>
            <p:spPr>
              <a:xfrm>
                <a:off x="237246" y="770758"/>
                <a:ext cx="4250636" cy="2210331"/>
              </a:xfrm>
              <a:prstGeom prst="rect">
                <a:avLst/>
              </a:prstGeom>
              <a:ln w="12700">
                <a:solidFill>
                  <a:schemeClr val="bg1">
                    <a:lumMod val="75000"/>
                  </a:schemeClr>
                </a:solidFill>
              </a:ln>
            </p:spPr>
          </p:pic>
          <p:sp>
            <p:nvSpPr>
              <p:cNvPr id="15" name="Rectangle: Rounded Corners 14">
                <a:extLst>
                  <a:ext uri="{FF2B5EF4-FFF2-40B4-BE49-F238E27FC236}">
                    <a16:creationId xmlns:a16="http://schemas.microsoft.com/office/drawing/2014/main" id="{85F9B05C-0DB6-450A-AB05-5C166FEC5199}"/>
                  </a:ext>
                </a:extLst>
              </p:cNvPr>
              <p:cNvSpPr/>
              <p:nvPr/>
            </p:nvSpPr>
            <p:spPr>
              <a:xfrm>
                <a:off x="1694470" y="2349058"/>
                <a:ext cx="2363190" cy="453519"/>
              </a:xfrm>
              <a:prstGeom prst="roundRect">
                <a:avLst/>
              </a:prstGeom>
              <a:solidFill>
                <a:schemeClr val="accent5">
                  <a:lumMod val="20000"/>
                  <a:lumOff val="80000"/>
                </a:schemeClr>
              </a:solid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1. Right-click on an image you have saved.</a:t>
                </a:r>
              </a:p>
            </p:txBody>
          </p:sp>
        </p:grpSp>
        <p:sp>
          <p:nvSpPr>
            <p:cNvPr id="18" name="Rectangle: Rounded Corners 17">
              <a:extLst>
                <a:ext uri="{FF2B5EF4-FFF2-40B4-BE49-F238E27FC236}">
                  <a16:creationId xmlns:a16="http://schemas.microsoft.com/office/drawing/2014/main" id="{3A9345DF-F8F7-40C0-8842-660A17E0C6A2}"/>
                </a:ext>
              </a:extLst>
            </p:cNvPr>
            <p:cNvSpPr/>
            <p:nvPr/>
          </p:nvSpPr>
          <p:spPr>
            <a:xfrm>
              <a:off x="6443246" y="808023"/>
              <a:ext cx="4850419" cy="518011"/>
            </a:xfrm>
            <a:prstGeom prst="roundRect">
              <a:avLst/>
            </a:prstGeom>
            <a:solidFill>
              <a:srgbClr val="FFF0C8"/>
            </a:solid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3. The file size is here.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4. Click on the Details button above for the pixel dimensions.</a:t>
              </a:r>
            </a:p>
          </p:txBody>
        </p:sp>
        <p:grpSp>
          <p:nvGrpSpPr>
            <p:cNvPr id="5" name="Group 4">
              <a:extLst>
                <a:ext uri="{FF2B5EF4-FFF2-40B4-BE49-F238E27FC236}">
                  <a16:creationId xmlns:a16="http://schemas.microsoft.com/office/drawing/2014/main" id="{1E3E636A-1800-4C50-815F-D573C931EF23}"/>
                </a:ext>
              </a:extLst>
            </p:cNvPr>
            <p:cNvGrpSpPr/>
            <p:nvPr/>
          </p:nvGrpSpPr>
          <p:grpSpPr>
            <a:xfrm>
              <a:off x="623729" y="3154585"/>
              <a:ext cx="4130159" cy="2968218"/>
              <a:chOff x="-1233736" y="3094284"/>
              <a:chExt cx="4130159" cy="2968218"/>
            </a:xfrm>
          </p:grpSpPr>
          <p:pic>
            <p:nvPicPr>
              <p:cNvPr id="1026" name="Picture 2">
                <a:extLst>
                  <a:ext uri="{FF2B5EF4-FFF2-40B4-BE49-F238E27FC236}">
                    <a16:creationId xmlns:a16="http://schemas.microsoft.com/office/drawing/2014/main" id="{985D424E-FCF2-4296-9B06-A7805629D1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572" t="6284" r="10233" b="2991"/>
              <a:stretch/>
            </p:blipFill>
            <p:spPr bwMode="auto">
              <a:xfrm>
                <a:off x="521358" y="3094284"/>
                <a:ext cx="2375065" cy="2897579"/>
              </a:xfrm>
              <a:prstGeom prst="rect">
                <a:avLst/>
              </a:pr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F3FBAE1F-805C-4E3C-BEFE-77D8F3D3A5B7}"/>
                  </a:ext>
                </a:extLst>
              </p:cNvPr>
              <p:cNvSpPr/>
              <p:nvPr/>
            </p:nvSpPr>
            <p:spPr>
              <a:xfrm>
                <a:off x="-1233736" y="5711042"/>
                <a:ext cx="1849967" cy="351460"/>
              </a:xfrm>
              <a:prstGeom prst="roundRect">
                <a:avLst/>
              </a:prstGeom>
              <a:solidFill>
                <a:schemeClr val="accent5">
                  <a:lumMod val="20000"/>
                  <a:lumOff val="80000"/>
                </a:schemeClr>
              </a:solid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2. Click on Properties</a:t>
                </a:r>
              </a:p>
            </p:txBody>
          </p:sp>
        </p:grpSp>
        <p:grpSp>
          <p:nvGrpSpPr>
            <p:cNvPr id="22" name="Group 21">
              <a:extLst>
                <a:ext uri="{FF2B5EF4-FFF2-40B4-BE49-F238E27FC236}">
                  <a16:creationId xmlns:a16="http://schemas.microsoft.com/office/drawing/2014/main" id="{DD5AF71D-4EF2-43ED-ADE9-0EF903F9D270}"/>
                </a:ext>
              </a:extLst>
            </p:cNvPr>
            <p:cNvGrpSpPr/>
            <p:nvPr/>
          </p:nvGrpSpPr>
          <p:grpSpPr>
            <a:xfrm>
              <a:off x="4918103" y="1441328"/>
              <a:ext cx="3350224" cy="4681475"/>
              <a:chOff x="3671864" y="1727582"/>
              <a:chExt cx="3077385" cy="4359660"/>
            </a:xfrm>
          </p:grpSpPr>
          <p:pic>
            <p:nvPicPr>
              <p:cNvPr id="14" name="Picture 13">
                <a:extLst>
                  <a:ext uri="{FF2B5EF4-FFF2-40B4-BE49-F238E27FC236}">
                    <a16:creationId xmlns:a16="http://schemas.microsoft.com/office/drawing/2014/main" id="{BD4307B9-FA74-45E8-A46E-53DF57D95E97}"/>
                  </a:ext>
                </a:extLst>
              </p:cNvPr>
              <p:cNvPicPr>
                <a:picLocks noChangeAspect="1"/>
              </p:cNvPicPr>
              <p:nvPr/>
            </p:nvPicPr>
            <p:blipFill rotWithShape="1">
              <a:blip r:embed="rId6"/>
              <a:srcRect l="7568" t="4164" r="7751"/>
              <a:stretch/>
            </p:blipFill>
            <p:spPr>
              <a:xfrm>
                <a:off x="3671864" y="1727582"/>
                <a:ext cx="3077385" cy="4359660"/>
              </a:xfrm>
              <a:prstGeom prst="rect">
                <a:avLst/>
              </a:prstGeom>
              <a:ln w="12700">
                <a:solidFill>
                  <a:schemeClr val="bg1">
                    <a:lumMod val="75000"/>
                  </a:schemeClr>
                </a:solidFill>
              </a:ln>
            </p:spPr>
          </p:pic>
          <p:sp>
            <p:nvSpPr>
              <p:cNvPr id="20" name="Oval 19">
                <a:extLst>
                  <a:ext uri="{FF2B5EF4-FFF2-40B4-BE49-F238E27FC236}">
                    <a16:creationId xmlns:a16="http://schemas.microsoft.com/office/drawing/2014/main" id="{DBC80F2D-A95C-4CAF-8ECC-C2B8CAFD9AC0}"/>
                  </a:ext>
                </a:extLst>
              </p:cNvPr>
              <p:cNvSpPr/>
              <p:nvPr/>
            </p:nvSpPr>
            <p:spPr>
              <a:xfrm>
                <a:off x="4335287" y="3500280"/>
                <a:ext cx="1065317" cy="280017"/>
              </a:xfrm>
              <a:prstGeom prst="ellipse">
                <a:avLst/>
              </a:prstGeom>
              <a:noFill/>
              <a:ln w="28575">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1" name="Oval 20">
                <a:extLst>
                  <a:ext uri="{FF2B5EF4-FFF2-40B4-BE49-F238E27FC236}">
                    <a16:creationId xmlns:a16="http://schemas.microsoft.com/office/drawing/2014/main" id="{E67CEDE9-BE22-472F-869A-AA4419AF5EA7}"/>
                  </a:ext>
                </a:extLst>
              </p:cNvPr>
              <p:cNvSpPr/>
              <p:nvPr/>
            </p:nvSpPr>
            <p:spPr>
              <a:xfrm>
                <a:off x="4477754" y="1995246"/>
                <a:ext cx="595047" cy="280017"/>
              </a:xfrm>
              <a:prstGeom prst="ellipse">
                <a:avLst/>
              </a:prstGeom>
              <a:noFill/>
              <a:ln w="28575">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19" name="Group 18">
              <a:extLst>
                <a:ext uri="{FF2B5EF4-FFF2-40B4-BE49-F238E27FC236}">
                  <a16:creationId xmlns:a16="http://schemas.microsoft.com/office/drawing/2014/main" id="{89FB6F1D-9495-4F9E-B5E5-A9BD5EF19A7C}"/>
                </a:ext>
              </a:extLst>
            </p:cNvPr>
            <p:cNvGrpSpPr/>
            <p:nvPr/>
          </p:nvGrpSpPr>
          <p:grpSpPr>
            <a:xfrm>
              <a:off x="8434372" y="1441328"/>
              <a:ext cx="3235918" cy="4681475"/>
              <a:chOff x="7808802" y="1182624"/>
              <a:chExt cx="3361920" cy="4852474"/>
            </a:xfrm>
          </p:grpSpPr>
          <p:pic>
            <p:nvPicPr>
              <p:cNvPr id="1028" name="Picture 4">
                <a:extLst>
                  <a:ext uri="{FF2B5EF4-FFF2-40B4-BE49-F238E27FC236}">
                    <a16:creationId xmlns:a16="http://schemas.microsoft.com/office/drawing/2014/main" id="{F71AADF9-0D9B-4635-959C-AD35471F47A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057" t="1225" r="3059" b="2472"/>
              <a:stretch/>
            </p:blipFill>
            <p:spPr bwMode="auto">
              <a:xfrm>
                <a:off x="7808802" y="1182624"/>
                <a:ext cx="3361920" cy="4852474"/>
              </a:xfrm>
              <a:prstGeom prst="rect">
                <a:avLst/>
              </a:prstGeom>
              <a:noFill/>
              <a:ln w="12700">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DEA2FFCF-5545-49C9-B06F-1CA9209D162C}"/>
                  </a:ext>
                </a:extLst>
              </p:cNvPr>
              <p:cNvSpPr/>
              <p:nvPr/>
            </p:nvSpPr>
            <p:spPr>
              <a:xfrm>
                <a:off x="8928137" y="4534165"/>
                <a:ext cx="1065317" cy="6352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sp>
        <p:nvSpPr>
          <p:cNvPr id="3" name="Slide Number Placeholder 2">
            <a:extLst>
              <a:ext uri="{FF2B5EF4-FFF2-40B4-BE49-F238E27FC236}">
                <a16:creationId xmlns:a16="http://schemas.microsoft.com/office/drawing/2014/main" id="{9E87C0A9-A34A-4D0C-940C-C9FD5753C17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4129585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793618-CD52-47C3-95D5-2BC47349FF0A}"/>
              </a:ext>
            </a:extLst>
          </p:cNvPr>
          <p:cNvSpPr>
            <a:spLocks noGrp="1"/>
          </p:cNvSpPr>
          <p:nvPr>
            <p:ph type="title"/>
          </p:nvPr>
        </p:nvSpPr>
        <p:spPr/>
        <p:txBody>
          <a:bodyPr/>
          <a:lstStyle/>
          <a:p>
            <a:r>
              <a:rPr lang="en-US" dirty="0">
                <a:latin typeface="+mn-lt"/>
              </a:rPr>
              <a:t>Resize a Saved Image</a:t>
            </a:r>
          </a:p>
        </p:txBody>
      </p:sp>
      <p:grpSp>
        <p:nvGrpSpPr>
          <p:cNvPr id="2" name="Group 1" descr="Images showing the Resize image instructions in Windows.">
            <a:extLst>
              <a:ext uri="{FF2B5EF4-FFF2-40B4-BE49-F238E27FC236}">
                <a16:creationId xmlns:a16="http://schemas.microsoft.com/office/drawing/2014/main" id="{4A49D41E-1317-DBC1-D3B6-5B4EA0982014}"/>
              </a:ext>
            </a:extLst>
          </p:cNvPr>
          <p:cNvGrpSpPr/>
          <p:nvPr/>
        </p:nvGrpSpPr>
        <p:grpSpPr>
          <a:xfrm>
            <a:off x="1206227" y="1309501"/>
            <a:ext cx="9830346" cy="3791955"/>
            <a:chOff x="1206227" y="1309501"/>
            <a:chExt cx="9830346" cy="3791955"/>
          </a:xfrm>
        </p:grpSpPr>
        <p:pic>
          <p:nvPicPr>
            <p:cNvPr id="5" name="Picture 4">
              <a:extLst>
                <a:ext uri="{FF2B5EF4-FFF2-40B4-BE49-F238E27FC236}">
                  <a16:creationId xmlns:a16="http://schemas.microsoft.com/office/drawing/2014/main" id="{E002572D-D82B-4EDF-ABB4-865A67B8FC3A}"/>
                </a:ext>
              </a:extLst>
            </p:cNvPr>
            <p:cNvPicPr>
              <a:picLocks noChangeAspect="1"/>
            </p:cNvPicPr>
            <p:nvPr/>
          </p:nvPicPr>
          <p:blipFill>
            <a:blip r:embed="rId4"/>
            <a:stretch>
              <a:fillRect/>
            </a:stretch>
          </p:blipFill>
          <p:spPr>
            <a:xfrm>
              <a:off x="5554798" y="1309501"/>
              <a:ext cx="5481775" cy="3791955"/>
            </a:xfrm>
            <a:prstGeom prst="rect">
              <a:avLst/>
            </a:prstGeom>
            <a:ln w="12700">
              <a:solidFill>
                <a:schemeClr val="tx1"/>
              </a:solidFill>
            </a:ln>
            <a:effectLst>
              <a:outerShdw blurRad="50800" dist="38100" dir="2700000" algn="tl" rotWithShape="0">
                <a:prstClr val="black">
                  <a:alpha val="40000"/>
                </a:prstClr>
              </a:outerShdw>
            </a:effectLst>
          </p:spPr>
        </p:pic>
        <p:pic>
          <p:nvPicPr>
            <p:cNvPr id="9" name="Picture 8" descr="Graphical user interface, application, table, Excel, PowerPoint&#10;&#10;Description automatically generated">
              <a:extLst>
                <a:ext uri="{FF2B5EF4-FFF2-40B4-BE49-F238E27FC236}">
                  <a16:creationId xmlns:a16="http://schemas.microsoft.com/office/drawing/2014/main" id="{698CAF7D-70B6-4D3E-8250-C13725A510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5065" b="5555"/>
            <a:stretch/>
          </p:blipFill>
          <p:spPr>
            <a:xfrm>
              <a:off x="1206227" y="1309501"/>
              <a:ext cx="4038891" cy="322687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Arrow: Right 9">
              <a:extLst>
                <a:ext uri="{FF2B5EF4-FFF2-40B4-BE49-F238E27FC236}">
                  <a16:creationId xmlns:a16="http://schemas.microsoft.com/office/drawing/2014/main" id="{33869F2B-CB75-4451-9477-559B06A48587}"/>
                </a:ext>
              </a:extLst>
            </p:cNvPr>
            <p:cNvSpPr/>
            <p:nvPr/>
          </p:nvSpPr>
          <p:spPr>
            <a:xfrm>
              <a:off x="6409700" y="3850574"/>
              <a:ext cx="693400" cy="320634"/>
            </a:xfrm>
            <a:prstGeom prst="rightArrow">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C4969C5D-398F-4A2C-8579-BDEF44DD309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9286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914" y="2783611"/>
            <a:ext cx="8684769" cy="740391"/>
          </a:xfrm>
        </p:spPr>
        <p:txBody>
          <a:bodyPr>
            <a:noAutofit/>
          </a:bodyPr>
          <a:lstStyle/>
          <a:p>
            <a:r>
              <a:rPr lang="en-US" sz="4400" dirty="0">
                <a:latin typeface="+mn-lt"/>
              </a:rPr>
              <a:t>How to Navigate the Dashboard, the Standards Panel, &amp; the Quick Links</a:t>
            </a:r>
          </a:p>
        </p:txBody>
      </p:sp>
    </p:spTree>
    <p:custDataLst>
      <p:tags r:id="rId1"/>
    </p:custDataLst>
    <p:extLst>
      <p:ext uri="{BB962C8B-B14F-4D97-AF65-F5344CB8AC3E}">
        <p14:creationId xmlns:p14="http://schemas.microsoft.com/office/powerpoint/2010/main" val="3413631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EB44DF-2A58-42E6-B86D-7FE3C875B1FB}"/>
              </a:ext>
            </a:extLst>
          </p:cNvPr>
          <p:cNvSpPr>
            <a:spLocks noGrp="1"/>
          </p:cNvSpPr>
          <p:nvPr>
            <p:ph type="title"/>
          </p:nvPr>
        </p:nvSpPr>
        <p:spPr/>
        <p:txBody>
          <a:bodyPr/>
          <a:lstStyle/>
          <a:p>
            <a:r>
              <a:rPr lang="en-US" dirty="0">
                <a:latin typeface="+mn-lt"/>
              </a:rPr>
              <a:t>Easy Way to Check Size and Dimensions in Mac</a:t>
            </a:r>
          </a:p>
        </p:txBody>
      </p:sp>
      <p:grpSp>
        <p:nvGrpSpPr>
          <p:cNvPr id="2" name="Group 1" descr="Images showing how to check size and dimensions in a Mac computer.">
            <a:extLst>
              <a:ext uri="{FF2B5EF4-FFF2-40B4-BE49-F238E27FC236}">
                <a16:creationId xmlns:a16="http://schemas.microsoft.com/office/drawing/2014/main" id="{23414A6C-EAA5-AF9E-43D2-BC26A1B35E3A}"/>
              </a:ext>
            </a:extLst>
          </p:cNvPr>
          <p:cNvGrpSpPr/>
          <p:nvPr/>
        </p:nvGrpSpPr>
        <p:grpSpPr>
          <a:xfrm>
            <a:off x="807231" y="903804"/>
            <a:ext cx="10853973" cy="5068535"/>
            <a:chOff x="807231" y="903804"/>
            <a:chExt cx="10853973" cy="5068535"/>
          </a:xfrm>
        </p:grpSpPr>
        <p:pic>
          <p:nvPicPr>
            <p:cNvPr id="12" name="Picture 11">
              <a:extLst>
                <a:ext uri="{FF2B5EF4-FFF2-40B4-BE49-F238E27FC236}">
                  <a16:creationId xmlns:a16="http://schemas.microsoft.com/office/drawing/2014/main" id="{692F92C4-074E-4673-9587-599401F89A6A}"/>
                </a:ext>
              </a:extLst>
            </p:cNvPr>
            <p:cNvPicPr>
              <a:picLocks noChangeAspect="1"/>
            </p:cNvPicPr>
            <p:nvPr/>
          </p:nvPicPr>
          <p:blipFill rotWithShape="1">
            <a:blip r:embed="rId4"/>
            <a:srcRect r="27031"/>
            <a:stretch/>
          </p:blipFill>
          <p:spPr>
            <a:xfrm>
              <a:off x="807231" y="903804"/>
              <a:ext cx="4331080" cy="403439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B3575534-8637-4E81-A198-8C18E992E069}"/>
                </a:ext>
              </a:extLst>
            </p:cNvPr>
            <p:cNvPicPr>
              <a:picLocks noChangeAspect="1"/>
            </p:cNvPicPr>
            <p:nvPr/>
          </p:nvPicPr>
          <p:blipFill rotWithShape="1">
            <a:blip r:embed="rId5"/>
            <a:srcRect l="35405" b="21621"/>
            <a:stretch/>
          </p:blipFill>
          <p:spPr>
            <a:xfrm>
              <a:off x="5306993" y="925262"/>
              <a:ext cx="4740009" cy="403439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8" name="Group 17">
              <a:extLst>
                <a:ext uri="{FF2B5EF4-FFF2-40B4-BE49-F238E27FC236}">
                  <a16:creationId xmlns:a16="http://schemas.microsoft.com/office/drawing/2014/main" id="{BCEDFB51-242A-41A2-8960-6073DFB4B850}"/>
                </a:ext>
              </a:extLst>
            </p:cNvPr>
            <p:cNvGrpSpPr/>
            <p:nvPr/>
          </p:nvGrpSpPr>
          <p:grpSpPr>
            <a:xfrm>
              <a:off x="8432800" y="2389343"/>
              <a:ext cx="3228404" cy="3582996"/>
              <a:chOff x="9020162" y="1959429"/>
              <a:chExt cx="3034742" cy="4286398"/>
            </a:xfrm>
          </p:grpSpPr>
          <p:pic>
            <p:nvPicPr>
              <p:cNvPr id="16" name="Picture 15">
                <a:extLst>
                  <a:ext uri="{FF2B5EF4-FFF2-40B4-BE49-F238E27FC236}">
                    <a16:creationId xmlns:a16="http://schemas.microsoft.com/office/drawing/2014/main" id="{7A327966-A04D-4051-AA04-917CE4E1FE2F}"/>
                  </a:ext>
                </a:extLst>
              </p:cNvPr>
              <p:cNvPicPr>
                <a:picLocks noChangeAspect="1"/>
              </p:cNvPicPr>
              <p:nvPr/>
            </p:nvPicPr>
            <p:blipFill>
              <a:blip r:embed="rId6"/>
              <a:stretch>
                <a:fillRect/>
              </a:stretch>
            </p:blipFill>
            <p:spPr>
              <a:xfrm>
                <a:off x="9020162" y="1959429"/>
                <a:ext cx="3034742" cy="4286398"/>
              </a:xfrm>
              <a:prstGeom prst="rect">
                <a:avLst/>
              </a:prstGeom>
              <a:ln w="12700">
                <a:solidFill>
                  <a:schemeClr val="bg1">
                    <a:lumMod val="75000"/>
                  </a:schemeClr>
                </a:solidFill>
              </a:ln>
            </p:spPr>
          </p:pic>
          <p:sp>
            <p:nvSpPr>
              <p:cNvPr id="17" name="Rectangle 16">
                <a:extLst>
                  <a:ext uri="{FF2B5EF4-FFF2-40B4-BE49-F238E27FC236}">
                    <a16:creationId xmlns:a16="http://schemas.microsoft.com/office/drawing/2014/main" id="{96B0FB74-FBEB-4A44-8BF7-08B7BD77BC95}"/>
                  </a:ext>
                </a:extLst>
              </p:cNvPr>
              <p:cNvSpPr/>
              <p:nvPr/>
            </p:nvSpPr>
            <p:spPr>
              <a:xfrm>
                <a:off x="10521537" y="2442999"/>
                <a:ext cx="1056905" cy="1781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sp>
        <p:nvSpPr>
          <p:cNvPr id="3" name="Slide Number Placeholder 2">
            <a:extLst>
              <a:ext uri="{FF2B5EF4-FFF2-40B4-BE49-F238E27FC236}">
                <a16:creationId xmlns:a16="http://schemas.microsoft.com/office/drawing/2014/main" id="{32FDAB30-A2D6-47E7-9D45-AC024DDBBD1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153704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0160B8-232C-45CF-BAC6-0D6E7257BA6C}"/>
              </a:ext>
            </a:extLst>
          </p:cNvPr>
          <p:cNvSpPr>
            <a:spLocks noGrp="1"/>
          </p:cNvSpPr>
          <p:nvPr>
            <p:ph type="title"/>
          </p:nvPr>
        </p:nvSpPr>
        <p:spPr/>
        <p:txBody>
          <a:bodyPr/>
          <a:lstStyle/>
          <a:p>
            <a:r>
              <a:rPr lang="en-US" dirty="0">
                <a:latin typeface="+mn-lt"/>
              </a:rPr>
              <a:t>Upload an Image</a:t>
            </a:r>
          </a:p>
        </p:txBody>
      </p:sp>
      <p:grpSp>
        <p:nvGrpSpPr>
          <p:cNvPr id="2" name="Group 1" descr="Images showing the three steps in uploading an image.">
            <a:extLst>
              <a:ext uri="{FF2B5EF4-FFF2-40B4-BE49-F238E27FC236}">
                <a16:creationId xmlns:a16="http://schemas.microsoft.com/office/drawing/2014/main" id="{754C6941-EBDE-38D7-58AB-E639D756941C}"/>
              </a:ext>
            </a:extLst>
          </p:cNvPr>
          <p:cNvGrpSpPr/>
          <p:nvPr/>
        </p:nvGrpSpPr>
        <p:grpSpPr>
          <a:xfrm>
            <a:off x="1751558" y="1013695"/>
            <a:ext cx="8118368" cy="5102687"/>
            <a:chOff x="1751558" y="1013695"/>
            <a:chExt cx="8118368" cy="5102687"/>
          </a:xfrm>
        </p:grpSpPr>
        <p:pic>
          <p:nvPicPr>
            <p:cNvPr id="13" name="Picture 12">
              <a:extLst>
                <a:ext uri="{FF2B5EF4-FFF2-40B4-BE49-F238E27FC236}">
                  <a16:creationId xmlns:a16="http://schemas.microsoft.com/office/drawing/2014/main" id="{CBDD74A2-02EF-40C2-884D-61E427847C93}"/>
                </a:ext>
              </a:extLst>
            </p:cNvPr>
            <p:cNvPicPr>
              <a:picLocks noChangeAspect="1"/>
            </p:cNvPicPr>
            <p:nvPr/>
          </p:nvPicPr>
          <p:blipFill>
            <a:blip r:embed="rId4"/>
            <a:stretch>
              <a:fillRect/>
            </a:stretch>
          </p:blipFill>
          <p:spPr>
            <a:xfrm>
              <a:off x="1788160" y="3999604"/>
              <a:ext cx="8081766" cy="21167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A393616-EC3C-410A-B1C5-B78793ADEAB4}"/>
                </a:ext>
              </a:extLst>
            </p:cNvPr>
            <p:cNvPicPr>
              <a:picLocks noChangeAspect="1"/>
            </p:cNvPicPr>
            <p:nvPr/>
          </p:nvPicPr>
          <p:blipFill>
            <a:blip r:embed="rId5"/>
            <a:stretch>
              <a:fillRect/>
            </a:stretch>
          </p:blipFill>
          <p:spPr>
            <a:xfrm>
              <a:off x="1945322" y="1013695"/>
              <a:ext cx="4069397" cy="28809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9B80E96-4BC4-43B0-9EE9-602AF7E729D4}"/>
                </a:ext>
              </a:extLst>
            </p:cNvPr>
            <p:cNvPicPr>
              <a:picLocks noChangeAspect="1"/>
            </p:cNvPicPr>
            <p:nvPr/>
          </p:nvPicPr>
          <p:blipFill>
            <a:blip r:embed="rId6"/>
            <a:stretch>
              <a:fillRect/>
            </a:stretch>
          </p:blipFill>
          <p:spPr>
            <a:xfrm>
              <a:off x="6490863" y="1013695"/>
              <a:ext cx="3272422" cy="285017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Flowchart: Connector 9">
              <a:extLst>
                <a:ext uri="{FF2B5EF4-FFF2-40B4-BE49-F238E27FC236}">
                  <a16:creationId xmlns:a16="http://schemas.microsoft.com/office/drawing/2014/main" id="{B7AEEB4A-8A6B-4865-845B-E9FFAE75BF56}"/>
                </a:ext>
              </a:extLst>
            </p:cNvPr>
            <p:cNvSpPr/>
            <p:nvPr/>
          </p:nvSpPr>
          <p:spPr>
            <a:xfrm>
              <a:off x="1751558" y="1247868"/>
              <a:ext cx="362197" cy="332509"/>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
          <p:nvSpPr>
            <p:cNvPr id="11" name="Flowchart: Connector 10">
              <a:extLst>
                <a:ext uri="{FF2B5EF4-FFF2-40B4-BE49-F238E27FC236}">
                  <a16:creationId xmlns:a16="http://schemas.microsoft.com/office/drawing/2014/main" id="{619BE2FE-65A1-4877-949D-B7B218BF4640}"/>
                </a:ext>
              </a:extLst>
            </p:cNvPr>
            <p:cNvSpPr/>
            <p:nvPr/>
          </p:nvSpPr>
          <p:spPr>
            <a:xfrm>
              <a:off x="8787925" y="1580377"/>
              <a:ext cx="362197" cy="332509"/>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sp>
          <p:nvSpPr>
            <p:cNvPr id="12" name="Flowchart: Connector 11">
              <a:extLst>
                <a:ext uri="{FF2B5EF4-FFF2-40B4-BE49-F238E27FC236}">
                  <a16:creationId xmlns:a16="http://schemas.microsoft.com/office/drawing/2014/main" id="{41F76E00-D407-4692-AE53-AA6B53BDB8F3}"/>
                </a:ext>
              </a:extLst>
            </p:cNvPr>
            <p:cNvSpPr/>
            <p:nvPr/>
          </p:nvSpPr>
          <p:spPr>
            <a:xfrm>
              <a:off x="4118363" y="4158468"/>
              <a:ext cx="362197" cy="332509"/>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3</a:t>
              </a:r>
            </a:p>
          </p:txBody>
        </p:sp>
      </p:grpSp>
      <p:sp>
        <p:nvSpPr>
          <p:cNvPr id="3" name="Slide Number Placeholder 2">
            <a:extLst>
              <a:ext uri="{FF2B5EF4-FFF2-40B4-BE49-F238E27FC236}">
                <a16:creationId xmlns:a16="http://schemas.microsoft.com/office/drawing/2014/main" id="{BC415FF3-63E7-47AB-AA7B-D364C26892F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463018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7FF20D-2C41-49E1-89CF-2D1E91D08B75}"/>
              </a:ext>
            </a:extLst>
          </p:cNvPr>
          <p:cNvSpPr>
            <a:spLocks noGrp="1"/>
          </p:cNvSpPr>
          <p:nvPr>
            <p:ph type="title"/>
          </p:nvPr>
        </p:nvSpPr>
        <p:spPr/>
        <p:txBody>
          <a:bodyPr/>
          <a:lstStyle/>
          <a:p>
            <a:r>
              <a:rPr lang="en-US" dirty="0">
                <a:latin typeface="+mn-lt"/>
              </a:rPr>
              <a:t>Upload an Image (continued)</a:t>
            </a:r>
          </a:p>
        </p:txBody>
      </p:sp>
      <p:grpSp>
        <p:nvGrpSpPr>
          <p:cNvPr id="2" name="Group 1" descr="Images showing three steps in uploading an image.">
            <a:extLst>
              <a:ext uri="{FF2B5EF4-FFF2-40B4-BE49-F238E27FC236}">
                <a16:creationId xmlns:a16="http://schemas.microsoft.com/office/drawing/2014/main" id="{A9CABAD6-C427-3F94-CCB0-415241F7FF43}"/>
              </a:ext>
            </a:extLst>
          </p:cNvPr>
          <p:cNvGrpSpPr/>
          <p:nvPr/>
        </p:nvGrpSpPr>
        <p:grpSpPr>
          <a:xfrm>
            <a:off x="1652665" y="904799"/>
            <a:ext cx="9233510" cy="5218787"/>
            <a:chOff x="738265" y="919293"/>
            <a:chExt cx="9233510" cy="5218787"/>
          </a:xfrm>
        </p:grpSpPr>
        <p:pic>
          <p:nvPicPr>
            <p:cNvPr id="6" name="Picture 5">
              <a:extLst>
                <a:ext uri="{FF2B5EF4-FFF2-40B4-BE49-F238E27FC236}">
                  <a16:creationId xmlns:a16="http://schemas.microsoft.com/office/drawing/2014/main" id="{176003E4-CD30-4C7D-AECD-212883E1DF38}"/>
                </a:ext>
              </a:extLst>
            </p:cNvPr>
            <p:cNvPicPr>
              <a:picLocks noChangeAspect="1"/>
            </p:cNvPicPr>
            <p:nvPr/>
          </p:nvPicPr>
          <p:blipFill>
            <a:blip r:embed="rId4"/>
            <a:stretch>
              <a:fillRect/>
            </a:stretch>
          </p:blipFill>
          <p:spPr>
            <a:xfrm>
              <a:off x="738265" y="919293"/>
              <a:ext cx="4893023" cy="259742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Flowchart: Connector 10">
              <a:extLst>
                <a:ext uri="{FF2B5EF4-FFF2-40B4-BE49-F238E27FC236}">
                  <a16:creationId xmlns:a16="http://schemas.microsoft.com/office/drawing/2014/main" id="{7930A542-AC74-40EC-A03E-58DB35F0D0FF}"/>
                </a:ext>
              </a:extLst>
            </p:cNvPr>
            <p:cNvSpPr/>
            <p:nvPr/>
          </p:nvSpPr>
          <p:spPr>
            <a:xfrm>
              <a:off x="3317880" y="933954"/>
              <a:ext cx="362197" cy="332509"/>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4</a:t>
              </a:r>
            </a:p>
          </p:txBody>
        </p:sp>
        <p:sp>
          <p:nvSpPr>
            <p:cNvPr id="13" name="Flowchart: Connector 12">
              <a:extLst>
                <a:ext uri="{FF2B5EF4-FFF2-40B4-BE49-F238E27FC236}">
                  <a16:creationId xmlns:a16="http://schemas.microsoft.com/office/drawing/2014/main" id="{542A6715-773D-4641-A2B7-C49717C70F5F}"/>
                </a:ext>
              </a:extLst>
            </p:cNvPr>
            <p:cNvSpPr/>
            <p:nvPr/>
          </p:nvSpPr>
          <p:spPr>
            <a:xfrm>
              <a:off x="6630947" y="5805571"/>
              <a:ext cx="362197" cy="332509"/>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6</a:t>
              </a:r>
            </a:p>
          </p:txBody>
        </p:sp>
        <p:pic>
          <p:nvPicPr>
            <p:cNvPr id="14" name="Picture 13">
              <a:extLst>
                <a:ext uri="{FF2B5EF4-FFF2-40B4-BE49-F238E27FC236}">
                  <a16:creationId xmlns:a16="http://schemas.microsoft.com/office/drawing/2014/main" id="{3A7A9123-F505-4249-ACD9-C5E8335B8512}"/>
                </a:ext>
              </a:extLst>
            </p:cNvPr>
            <p:cNvPicPr>
              <a:picLocks noChangeAspect="1"/>
            </p:cNvPicPr>
            <p:nvPr/>
          </p:nvPicPr>
          <p:blipFill rotWithShape="1">
            <a:blip r:embed="rId5"/>
            <a:srcRect l="689" t="1270" r="380"/>
            <a:stretch/>
          </p:blipFill>
          <p:spPr>
            <a:xfrm>
              <a:off x="2670862" y="2391591"/>
              <a:ext cx="7300913" cy="225025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Flowchart: Connector 11">
              <a:extLst>
                <a:ext uri="{FF2B5EF4-FFF2-40B4-BE49-F238E27FC236}">
                  <a16:creationId xmlns:a16="http://schemas.microsoft.com/office/drawing/2014/main" id="{BB50D6EB-4B6A-4234-A0D9-109118ABD6EE}"/>
                </a:ext>
              </a:extLst>
            </p:cNvPr>
            <p:cNvSpPr/>
            <p:nvPr/>
          </p:nvSpPr>
          <p:spPr>
            <a:xfrm>
              <a:off x="3988492" y="3071451"/>
              <a:ext cx="362197" cy="332509"/>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5</a:t>
              </a:r>
            </a:p>
          </p:txBody>
        </p:sp>
        <p:pic>
          <p:nvPicPr>
            <p:cNvPr id="10" name="Picture 9">
              <a:extLst>
                <a:ext uri="{FF2B5EF4-FFF2-40B4-BE49-F238E27FC236}">
                  <a16:creationId xmlns:a16="http://schemas.microsoft.com/office/drawing/2014/main" id="{1429F78A-641A-4848-8878-504460C0991E}"/>
                </a:ext>
              </a:extLst>
            </p:cNvPr>
            <p:cNvPicPr>
              <a:picLocks noChangeAspect="1"/>
            </p:cNvPicPr>
            <p:nvPr/>
          </p:nvPicPr>
          <p:blipFill>
            <a:blip r:embed="rId6"/>
            <a:stretch>
              <a:fillRect/>
            </a:stretch>
          </p:blipFill>
          <p:spPr>
            <a:xfrm>
              <a:off x="5517435" y="3819027"/>
              <a:ext cx="2227024" cy="194794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82F9D683-BC21-4F29-9090-19E41FF443C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915110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FCEE02-B876-418C-BBD4-785C97913E06}"/>
              </a:ext>
            </a:extLst>
          </p:cNvPr>
          <p:cNvSpPr>
            <a:spLocks noGrp="1"/>
          </p:cNvSpPr>
          <p:nvPr>
            <p:ph type="title"/>
          </p:nvPr>
        </p:nvSpPr>
        <p:spPr/>
        <p:txBody>
          <a:bodyPr/>
          <a:lstStyle/>
          <a:p>
            <a:r>
              <a:rPr lang="en-US" dirty="0">
                <a:latin typeface="+mn-lt"/>
              </a:rPr>
              <a:t>Upload an Image (Error Message)</a:t>
            </a:r>
          </a:p>
        </p:txBody>
      </p:sp>
      <p:grpSp>
        <p:nvGrpSpPr>
          <p:cNvPr id="8" name="Group 7" descr="An image of the uploading error message.">
            <a:extLst>
              <a:ext uri="{FF2B5EF4-FFF2-40B4-BE49-F238E27FC236}">
                <a16:creationId xmlns:a16="http://schemas.microsoft.com/office/drawing/2014/main" id="{699EADCA-C0DF-4E93-A1B8-ACA6CCEE1F36}"/>
              </a:ext>
            </a:extLst>
          </p:cNvPr>
          <p:cNvGrpSpPr/>
          <p:nvPr/>
        </p:nvGrpSpPr>
        <p:grpSpPr>
          <a:xfrm>
            <a:off x="2148595" y="1042796"/>
            <a:ext cx="7924800" cy="4772408"/>
            <a:chOff x="2148595" y="1042796"/>
            <a:chExt cx="7924800" cy="4772408"/>
          </a:xfrm>
        </p:grpSpPr>
        <p:pic>
          <p:nvPicPr>
            <p:cNvPr id="2" name="Picture 1">
              <a:extLst>
                <a:ext uri="{FF2B5EF4-FFF2-40B4-BE49-F238E27FC236}">
                  <a16:creationId xmlns:a16="http://schemas.microsoft.com/office/drawing/2014/main" id="{1BF8E066-9E0C-4FA0-B74F-A58E36CD36B3}"/>
                </a:ext>
              </a:extLst>
            </p:cNvPr>
            <p:cNvPicPr>
              <a:picLocks noChangeAspect="1"/>
            </p:cNvPicPr>
            <p:nvPr/>
          </p:nvPicPr>
          <p:blipFill rotWithShape="1">
            <a:blip r:embed="rId4"/>
            <a:srcRect l="543" t="807" r="594"/>
            <a:stretch/>
          </p:blipFill>
          <p:spPr>
            <a:xfrm>
              <a:off x="2148595" y="1042796"/>
              <a:ext cx="7924800" cy="477240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7BCCF861-6E8E-46C5-B880-18B70F610AE8}"/>
                </a:ext>
              </a:extLst>
            </p:cNvPr>
            <p:cNvPicPr>
              <a:picLocks noChangeAspect="1"/>
            </p:cNvPicPr>
            <p:nvPr/>
          </p:nvPicPr>
          <p:blipFill>
            <a:blip r:embed="rId5"/>
            <a:stretch>
              <a:fillRect/>
            </a:stretch>
          </p:blipFill>
          <p:spPr>
            <a:xfrm>
              <a:off x="7581802" y="1082656"/>
              <a:ext cx="1593947" cy="266737"/>
            </a:xfrm>
            <a:prstGeom prst="rect">
              <a:avLst/>
            </a:prstGeom>
          </p:spPr>
        </p:pic>
      </p:grpSp>
      <p:sp>
        <p:nvSpPr>
          <p:cNvPr id="3" name="Slide Number Placeholder 2">
            <a:extLst>
              <a:ext uri="{FF2B5EF4-FFF2-40B4-BE49-F238E27FC236}">
                <a16:creationId xmlns:a16="http://schemas.microsoft.com/office/drawing/2014/main" id="{FD2575F7-E96B-400E-8C16-C53829A08AD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934258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8E8452-2413-4A5B-A7CC-01B226614491}"/>
              </a:ext>
            </a:extLst>
          </p:cNvPr>
          <p:cNvSpPr>
            <a:spLocks noGrp="1"/>
          </p:cNvSpPr>
          <p:nvPr>
            <p:ph type="title"/>
          </p:nvPr>
        </p:nvSpPr>
        <p:spPr/>
        <p:txBody>
          <a:bodyPr/>
          <a:lstStyle/>
          <a:p>
            <a:r>
              <a:rPr lang="en-US" dirty="0">
                <a:latin typeface="+mn-lt"/>
              </a:rPr>
              <a:t>Add Regions</a:t>
            </a:r>
          </a:p>
        </p:txBody>
      </p:sp>
      <p:pic>
        <p:nvPicPr>
          <p:cNvPr id="6" name="Picture 5" descr="An image showing step 2 in the hot spot template.">
            <a:extLst>
              <a:ext uri="{FF2B5EF4-FFF2-40B4-BE49-F238E27FC236}">
                <a16:creationId xmlns:a16="http://schemas.microsoft.com/office/drawing/2014/main" id="{FADA45FD-1F56-4EBE-875F-A7EA6A285898}"/>
              </a:ext>
            </a:extLst>
          </p:cNvPr>
          <p:cNvPicPr>
            <a:picLocks noChangeAspect="1"/>
          </p:cNvPicPr>
          <p:nvPr/>
        </p:nvPicPr>
        <p:blipFill rotWithShape="1">
          <a:blip r:embed="rId4"/>
          <a:srcRect l="711" t="19885" r="843" b="1170"/>
          <a:stretch/>
        </p:blipFill>
        <p:spPr>
          <a:xfrm>
            <a:off x="1314450" y="1219201"/>
            <a:ext cx="9563100" cy="41021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438D6AAA-3B98-4F96-AA7E-B8CAA553ACC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562196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0E31ED-96CA-4AAB-9182-E464248695BA}"/>
              </a:ext>
            </a:extLst>
          </p:cNvPr>
          <p:cNvSpPr>
            <a:spLocks noGrp="1"/>
          </p:cNvSpPr>
          <p:nvPr>
            <p:ph type="title"/>
          </p:nvPr>
        </p:nvSpPr>
        <p:spPr/>
        <p:txBody>
          <a:bodyPr/>
          <a:lstStyle/>
          <a:p>
            <a:r>
              <a:rPr lang="en-US" dirty="0">
                <a:latin typeface="+mn-lt"/>
              </a:rPr>
              <a:t>Insert Images With the Text Editor</a:t>
            </a:r>
          </a:p>
        </p:txBody>
      </p:sp>
      <p:grpSp>
        <p:nvGrpSpPr>
          <p:cNvPr id="2" name="Group 1" descr="Images showing the text editor options and the image properties panel.">
            <a:extLst>
              <a:ext uri="{FF2B5EF4-FFF2-40B4-BE49-F238E27FC236}">
                <a16:creationId xmlns:a16="http://schemas.microsoft.com/office/drawing/2014/main" id="{46C5CC67-AF65-A385-0E34-65EC09CD95A6}"/>
              </a:ext>
            </a:extLst>
          </p:cNvPr>
          <p:cNvGrpSpPr/>
          <p:nvPr/>
        </p:nvGrpSpPr>
        <p:grpSpPr>
          <a:xfrm>
            <a:off x="1181099" y="1035459"/>
            <a:ext cx="9517380" cy="4787081"/>
            <a:chOff x="927099" y="1168400"/>
            <a:chExt cx="9517380" cy="4787081"/>
          </a:xfrm>
        </p:grpSpPr>
        <p:pic>
          <p:nvPicPr>
            <p:cNvPr id="8" name="Picture 7">
              <a:extLst>
                <a:ext uri="{FF2B5EF4-FFF2-40B4-BE49-F238E27FC236}">
                  <a16:creationId xmlns:a16="http://schemas.microsoft.com/office/drawing/2014/main" id="{8E23E863-7798-4D22-B8C9-9B8CF183AA00}"/>
                </a:ext>
              </a:extLst>
            </p:cNvPr>
            <p:cNvPicPr>
              <a:picLocks noChangeAspect="1"/>
            </p:cNvPicPr>
            <p:nvPr/>
          </p:nvPicPr>
          <p:blipFill rotWithShape="1">
            <a:blip r:embed="rId4"/>
            <a:srcRect l="911" t="27083" r="793"/>
            <a:stretch/>
          </p:blipFill>
          <p:spPr>
            <a:xfrm>
              <a:off x="927099" y="1168400"/>
              <a:ext cx="9093201" cy="273444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37F84A42-E9DE-4BCF-8DB2-AC647D683656}"/>
                </a:ext>
              </a:extLst>
            </p:cNvPr>
            <p:cNvPicPr>
              <a:picLocks noChangeAspect="1"/>
            </p:cNvPicPr>
            <p:nvPr/>
          </p:nvPicPr>
          <p:blipFill>
            <a:blip r:embed="rId5"/>
            <a:stretch>
              <a:fillRect/>
            </a:stretch>
          </p:blipFill>
          <p:spPr>
            <a:xfrm>
              <a:off x="6644004" y="1850206"/>
              <a:ext cx="3800475" cy="410527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EA21F964-B0E3-464C-8A07-622855797584}"/>
                </a:ext>
              </a:extLst>
            </p:cNvPr>
            <p:cNvSpPr/>
            <p:nvPr/>
          </p:nvSpPr>
          <p:spPr>
            <a:xfrm>
              <a:off x="2981234" y="1809566"/>
              <a:ext cx="273133" cy="301716"/>
            </a:xfrm>
            <a:prstGeom prst="ellipse">
              <a:avLst/>
            </a:prstGeom>
            <a:noFill/>
            <a:ln w="28575">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C06C12B8-9C98-4549-BCFC-F088586F7CA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4101648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F6C561-F370-4602-B84F-3C95C09B9AB0}"/>
              </a:ext>
            </a:extLst>
          </p:cNvPr>
          <p:cNvSpPr>
            <a:spLocks noGrp="1"/>
          </p:cNvSpPr>
          <p:nvPr>
            <p:ph type="title"/>
          </p:nvPr>
        </p:nvSpPr>
        <p:spPr/>
        <p:txBody>
          <a:bodyPr/>
          <a:lstStyle/>
          <a:p>
            <a:r>
              <a:rPr lang="en-US" dirty="0">
                <a:latin typeface="+mn-lt"/>
              </a:rPr>
              <a:t>Item Prompt with Image</a:t>
            </a:r>
          </a:p>
        </p:txBody>
      </p:sp>
      <p:pic>
        <p:nvPicPr>
          <p:cNvPr id="6" name="Picture 5" descr="An image showing step one of the item prompt section of a template.">
            <a:extLst>
              <a:ext uri="{FF2B5EF4-FFF2-40B4-BE49-F238E27FC236}">
                <a16:creationId xmlns:a16="http://schemas.microsoft.com/office/drawing/2014/main" id="{5BEFFECE-6531-459E-9C36-8BC5B6995C45}"/>
              </a:ext>
            </a:extLst>
          </p:cNvPr>
          <p:cNvPicPr>
            <a:picLocks noChangeAspect="1"/>
          </p:cNvPicPr>
          <p:nvPr/>
        </p:nvPicPr>
        <p:blipFill rotWithShape="1">
          <a:blip r:embed="rId4"/>
          <a:srcRect l="1544" t="20505" r="1876" b="6428"/>
          <a:stretch/>
        </p:blipFill>
        <p:spPr>
          <a:xfrm>
            <a:off x="1384300" y="1346200"/>
            <a:ext cx="8953500" cy="38354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3158DE3B-4470-4526-A313-A69CF50CD0B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243717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300" y="3429000"/>
            <a:ext cx="8203171" cy="740391"/>
          </a:xfrm>
        </p:spPr>
        <p:txBody>
          <a:bodyPr>
            <a:noAutofit/>
          </a:bodyPr>
          <a:lstStyle/>
          <a:p>
            <a:r>
              <a:rPr lang="en-US" sz="4400" dirty="0">
                <a:latin typeface="+mn-lt"/>
              </a:rPr>
              <a:t>How to Use the Item Properties Panel to Set Up Properties and Align Items to Standards</a:t>
            </a:r>
          </a:p>
        </p:txBody>
      </p:sp>
    </p:spTree>
    <p:custDataLst>
      <p:tags r:id="rId1"/>
    </p:custDataLst>
    <p:extLst>
      <p:ext uri="{BB962C8B-B14F-4D97-AF65-F5344CB8AC3E}">
        <p14:creationId xmlns:p14="http://schemas.microsoft.com/office/powerpoint/2010/main" val="4286827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D9E76-93CF-0429-8605-D447C8251538}"/>
              </a:ext>
            </a:extLst>
          </p:cNvPr>
          <p:cNvSpPr>
            <a:spLocks noGrp="1"/>
          </p:cNvSpPr>
          <p:nvPr>
            <p:ph type="title"/>
          </p:nvPr>
        </p:nvSpPr>
        <p:spPr/>
        <p:txBody>
          <a:bodyPr/>
          <a:lstStyle/>
          <a:p>
            <a:r>
              <a:rPr lang="en-US" dirty="0"/>
              <a:t>Item Properties Panel</a:t>
            </a:r>
          </a:p>
        </p:txBody>
      </p:sp>
      <p:grpSp>
        <p:nvGrpSpPr>
          <p:cNvPr id="2" name="Group 1" descr="Images showing the options in the item properties panel.">
            <a:extLst>
              <a:ext uri="{FF2B5EF4-FFF2-40B4-BE49-F238E27FC236}">
                <a16:creationId xmlns:a16="http://schemas.microsoft.com/office/drawing/2014/main" id="{B9BF8C65-233F-E992-1C6E-4551AED6F77D}"/>
              </a:ext>
            </a:extLst>
          </p:cNvPr>
          <p:cNvGrpSpPr/>
          <p:nvPr/>
        </p:nvGrpSpPr>
        <p:grpSpPr>
          <a:xfrm>
            <a:off x="1064570" y="994637"/>
            <a:ext cx="9804648" cy="4868725"/>
            <a:chOff x="1064570" y="803188"/>
            <a:chExt cx="9804648" cy="4868725"/>
          </a:xfrm>
        </p:grpSpPr>
        <p:pic>
          <p:nvPicPr>
            <p:cNvPr id="7" name="Picture 6">
              <a:extLst>
                <a:ext uri="{FF2B5EF4-FFF2-40B4-BE49-F238E27FC236}">
                  <a16:creationId xmlns:a16="http://schemas.microsoft.com/office/drawing/2014/main" id="{B7C5FBD5-5395-7A66-2E40-75A312E71328}"/>
                </a:ext>
              </a:extLst>
            </p:cNvPr>
            <p:cNvPicPr>
              <a:picLocks noChangeAspect="1"/>
            </p:cNvPicPr>
            <p:nvPr/>
          </p:nvPicPr>
          <p:blipFill rotWithShape="1">
            <a:blip r:embed="rId4"/>
            <a:srcRect b="36175"/>
            <a:stretch/>
          </p:blipFill>
          <p:spPr>
            <a:xfrm>
              <a:off x="1064570" y="2072244"/>
              <a:ext cx="3202957" cy="3229144"/>
            </a:xfrm>
            <a:prstGeom prst="rect">
              <a:avLst/>
            </a:prstGeom>
            <a:ln w="12700">
              <a:solidFill>
                <a:schemeClr val="bg1">
                  <a:lumMod val="75000"/>
                </a:schemeClr>
              </a:solidFill>
            </a:ln>
          </p:spPr>
        </p:pic>
        <p:pic>
          <p:nvPicPr>
            <p:cNvPr id="9" name="Picture 8">
              <a:extLst>
                <a:ext uri="{FF2B5EF4-FFF2-40B4-BE49-F238E27FC236}">
                  <a16:creationId xmlns:a16="http://schemas.microsoft.com/office/drawing/2014/main" id="{5B948745-8AB2-1AC6-60A7-D1A0584A34B6}"/>
                </a:ext>
              </a:extLst>
            </p:cNvPr>
            <p:cNvPicPr>
              <a:picLocks noChangeAspect="1"/>
            </p:cNvPicPr>
            <p:nvPr/>
          </p:nvPicPr>
          <p:blipFill>
            <a:blip r:embed="rId5"/>
            <a:stretch>
              <a:fillRect/>
            </a:stretch>
          </p:blipFill>
          <p:spPr>
            <a:xfrm>
              <a:off x="7924474" y="2072244"/>
              <a:ext cx="2944744" cy="3229144"/>
            </a:xfrm>
            <a:prstGeom prst="rect">
              <a:avLst/>
            </a:prstGeom>
            <a:ln w="12700">
              <a:solidFill>
                <a:schemeClr val="bg1">
                  <a:lumMod val="75000"/>
                </a:schemeClr>
              </a:solidFill>
            </a:ln>
          </p:spPr>
        </p:pic>
        <p:pic>
          <p:nvPicPr>
            <p:cNvPr id="11" name="Picture 10">
              <a:extLst>
                <a:ext uri="{FF2B5EF4-FFF2-40B4-BE49-F238E27FC236}">
                  <a16:creationId xmlns:a16="http://schemas.microsoft.com/office/drawing/2014/main" id="{D7E50E81-215D-EEAC-9807-8C35C99EAC89}"/>
                </a:ext>
              </a:extLst>
            </p:cNvPr>
            <p:cNvPicPr>
              <a:picLocks noChangeAspect="1"/>
            </p:cNvPicPr>
            <p:nvPr/>
          </p:nvPicPr>
          <p:blipFill rotWithShape="1">
            <a:blip r:embed="rId6"/>
            <a:srcRect l="936" t="1053" r="1"/>
            <a:stretch/>
          </p:blipFill>
          <p:spPr>
            <a:xfrm>
              <a:off x="1887906" y="803188"/>
              <a:ext cx="8416184" cy="80318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DF2D1AEB-3A22-3819-666F-1E2ABAAB036C}"/>
                </a:ext>
              </a:extLst>
            </p:cNvPr>
            <p:cNvPicPr>
              <a:picLocks noChangeAspect="1"/>
            </p:cNvPicPr>
            <p:nvPr/>
          </p:nvPicPr>
          <p:blipFill rotWithShape="1">
            <a:blip r:embed="rId4"/>
            <a:srcRect t="62008"/>
            <a:stretch/>
          </p:blipFill>
          <p:spPr>
            <a:xfrm>
              <a:off x="4494520" y="3379246"/>
              <a:ext cx="3202957" cy="1922142"/>
            </a:xfrm>
            <a:prstGeom prst="rect">
              <a:avLst/>
            </a:prstGeom>
            <a:ln w="12700">
              <a:solidFill>
                <a:schemeClr val="bg1">
                  <a:lumMod val="75000"/>
                </a:schemeClr>
              </a:solidFill>
            </a:ln>
          </p:spPr>
        </p:pic>
        <p:pic>
          <p:nvPicPr>
            <p:cNvPr id="13" name="Graphic 12" descr="Cursor with solid fill">
              <a:extLst>
                <a:ext uri="{FF2B5EF4-FFF2-40B4-BE49-F238E27FC236}">
                  <a16:creationId xmlns:a16="http://schemas.microsoft.com/office/drawing/2014/main" id="{0DBCE925-79D1-999C-C280-9CC251F17B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23383" y="4930863"/>
              <a:ext cx="741050" cy="741050"/>
            </a:xfrm>
            <a:prstGeom prst="rect">
              <a:avLst/>
            </a:prstGeom>
          </p:spPr>
        </p:pic>
        <p:sp>
          <p:nvSpPr>
            <p:cNvPr id="14" name="Oval 13">
              <a:extLst>
                <a:ext uri="{FF2B5EF4-FFF2-40B4-BE49-F238E27FC236}">
                  <a16:creationId xmlns:a16="http://schemas.microsoft.com/office/drawing/2014/main" id="{714B036E-D4E7-9E3D-00AB-14C7265684CF}"/>
                </a:ext>
              </a:extLst>
            </p:cNvPr>
            <p:cNvSpPr/>
            <p:nvPr/>
          </p:nvSpPr>
          <p:spPr>
            <a:xfrm>
              <a:off x="8918869" y="1088365"/>
              <a:ext cx="1385221" cy="518012"/>
            </a:xfrm>
            <a:prstGeom prst="ellipse">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4BD1FEE1-48DC-D677-6BBB-B26D1B067CF6}"/>
              </a:ext>
            </a:extLst>
          </p:cNvPr>
          <p:cNvSpPr>
            <a:spLocks noGrp="1"/>
          </p:cNvSpPr>
          <p:nvPr>
            <p:ph type="sldNum" sz="quarter" idx="17"/>
          </p:nvPr>
        </p:nvSpPr>
        <p:spPr/>
        <p:txBody>
          <a:bodyPr/>
          <a:lstStyle/>
          <a:p>
            <a:fld id="{58AE716E-68DD-2249-A7FA-8AEF0B14DF81}" type="slidenum">
              <a:rPr lang="en-US" smtClean="0"/>
              <a:pPr/>
              <a:t>38</a:t>
            </a:fld>
            <a:endParaRPr lang="en-US" dirty="0"/>
          </a:p>
        </p:txBody>
      </p:sp>
    </p:spTree>
    <p:custDataLst>
      <p:tags r:id="rId1"/>
    </p:custDataLst>
    <p:extLst>
      <p:ext uri="{BB962C8B-B14F-4D97-AF65-F5344CB8AC3E}">
        <p14:creationId xmlns:p14="http://schemas.microsoft.com/office/powerpoint/2010/main" val="3799749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0B70BD-4C2C-A016-3130-3BFC1346AEE1}"/>
              </a:ext>
            </a:extLst>
          </p:cNvPr>
          <p:cNvSpPr>
            <a:spLocks noGrp="1"/>
          </p:cNvSpPr>
          <p:nvPr>
            <p:ph type="title"/>
          </p:nvPr>
        </p:nvSpPr>
        <p:spPr/>
        <p:txBody>
          <a:bodyPr/>
          <a:lstStyle/>
          <a:p>
            <a:r>
              <a:rPr lang="en-US" dirty="0"/>
              <a:t>Align Item to Standards</a:t>
            </a:r>
          </a:p>
        </p:txBody>
      </p:sp>
      <p:grpSp>
        <p:nvGrpSpPr>
          <p:cNvPr id="6" name="Group 5" descr="Images showing the Standard options in the item properties panel.">
            <a:extLst>
              <a:ext uri="{FF2B5EF4-FFF2-40B4-BE49-F238E27FC236}">
                <a16:creationId xmlns:a16="http://schemas.microsoft.com/office/drawing/2014/main" id="{B76D35BF-98BC-9277-05EC-26C39DD3BA7A}"/>
              </a:ext>
            </a:extLst>
          </p:cNvPr>
          <p:cNvGrpSpPr/>
          <p:nvPr/>
        </p:nvGrpSpPr>
        <p:grpSpPr>
          <a:xfrm>
            <a:off x="2415599" y="834208"/>
            <a:ext cx="7360802" cy="5560108"/>
            <a:chOff x="2415599" y="834208"/>
            <a:chExt cx="7360802" cy="5560108"/>
          </a:xfrm>
        </p:grpSpPr>
        <p:grpSp>
          <p:nvGrpSpPr>
            <p:cNvPr id="2" name="Group 1">
              <a:extLst>
                <a:ext uri="{FF2B5EF4-FFF2-40B4-BE49-F238E27FC236}">
                  <a16:creationId xmlns:a16="http://schemas.microsoft.com/office/drawing/2014/main" id="{783EC1DF-09C2-F1FB-53EE-DA346B99595E}"/>
                </a:ext>
              </a:extLst>
            </p:cNvPr>
            <p:cNvGrpSpPr/>
            <p:nvPr/>
          </p:nvGrpSpPr>
          <p:grpSpPr>
            <a:xfrm>
              <a:off x="6507851" y="834208"/>
              <a:ext cx="3268550" cy="4995833"/>
              <a:chOff x="6332650" y="834209"/>
              <a:chExt cx="3268550" cy="4995833"/>
            </a:xfrm>
          </p:grpSpPr>
          <p:pic>
            <p:nvPicPr>
              <p:cNvPr id="9" name="Picture 8">
                <a:extLst>
                  <a:ext uri="{FF2B5EF4-FFF2-40B4-BE49-F238E27FC236}">
                    <a16:creationId xmlns:a16="http://schemas.microsoft.com/office/drawing/2014/main" id="{8CAC4575-0E02-0993-EC30-B174A26AE723}"/>
                  </a:ext>
                </a:extLst>
              </p:cNvPr>
              <p:cNvPicPr>
                <a:picLocks noChangeAspect="1"/>
              </p:cNvPicPr>
              <p:nvPr/>
            </p:nvPicPr>
            <p:blipFill>
              <a:blip r:embed="rId4"/>
              <a:stretch>
                <a:fillRect/>
              </a:stretch>
            </p:blipFill>
            <p:spPr>
              <a:xfrm>
                <a:off x="6332650" y="834209"/>
                <a:ext cx="3268550" cy="4995833"/>
              </a:xfrm>
              <a:prstGeom prst="rect">
                <a:avLst/>
              </a:prstGeom>
              <a:ln w="12700">
                <a:solidFill>
                  <a:schemeClr val="bg1">
                    <a:lumMod val="75000"/>
                  </a:schemeClr>
                </a:solidFill>
              </a:ln>
            </p:spPr>
          </p:pic>
          <p:pic>
            <p:nvPicPr>
              <p:cNvPr id="10" name="Graphic 9" descr="Cursor with solid fill">
                <a:extLst>
                  <a:ext uri="{FF2B5EF4-FFF2-40B4-BE49-F238E27FC236}">
                    <a16:creationId xmlns:a16="http://schemas.microsoft.com/office/drawing/2014/main" id="{B67D22E1-EE5A-C3A5-7A2E-14A5995A31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66925" y="1986103"/>
                <a:ext cx="741050" cy="741050"/>
              </a:xfrm>
              <a:prstGeom prst="rect">
                <a:avLst/>
              </a:prstGeom>
            </p:spPr>
          </p:pic>
          <p:sp>
            <p:nvSpPr>
              <p:cNvPr id="11" name="Oval 10">
                <a:extLst>
                  <a:ext uri="{FF2B5EF4-FFF2-40B4-BE49-F238E27FC236}">
                    <a16:creationId xmlns:a16="http://schemas.microsoft.com/office/drawing/2014/main" id="{7ACF5A4E-F094-7F10-F39D-3E7F79EE74B1}"/>
                  </a:ext>
                </a:extLst>
              </p:cNvPr>
              <p:cNvSpPr/>
              <p:nvPr/>
            </p:nvSpPr>
            <p:spPr>
              <a:xfrm>
                <a:off x="6332650" y="2879124"/>
                <a:ext cx="3268550" cy="1124465"/>
              </a:xfrm>
              <a:prstGeom prst="ellipse">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4" name="Group 3">
              <a:extLst>
                <a:ext uri="{FF2B5EF4-FFF2-40B4-BE49-F238E27FC236}">
                  <a16:creationId xmlns:a16="http://schemas.microsoft.com/office/drawing/2014/main" id="{AC4AF6D1-E264-57A7-45CC-25FAA1BAEEE4}"/>
                </a:ext>
              </a:extLst>
            </p:cNvPr>
            <p:cNvGrpSpPr/>
            <p:nvPr/>
          </p:nvGrpSpPr>
          <p:grpSpPr>
            <a:xfrm>
              <a:off x="2415599" y="834209"/>
              <a:ext cx="3577707" cy="5560107"/>
              <a:chOff x="2113006" y="834209"/>
              <a:chExt cx="3577707" cy="5560107"/>
            </a:xfrm>
          </p:grpSpPr>
          <p:pic>
            <p:nvPicPr>
              <p:cNvPr id="7" name="Picture 6">
                <a:extLst>
                  <a:ext uri="{FF2B5EF4-FFF2-40B4-BE49-F238E27FC236}">
                    <a16:creationId xmlns:a16="http://schemas.microsoft.com/office/drawing/2014/main" id="{291492CA-CCEF-5DA0-5836-7BF193457868}"/>
                  </a:ext>
                </a:extLst>
              </p:cNvPr>
              <p:cNvPicPr>
                <a:picLocks noChangeAspect="1"/>
              </p:cNvPicPr>
              <p:nvPr/>
            </p:nvPicPr>
            <p:blipFill>
              <a:blip r:embed="rId7"/>
              <a:stretch>
                <a:fillRect/>
              </a:stretch>
            </p:blipFill>
            <p:spPr>
              <a:xfrm>
                <a:off x="2113006" y="834209"/>
                <a:ext cx="3577707" cy="4995832"/>
              </a:xfrm>
              <a:prstGeom prst="rect">
                <a:avLst/>
              </a:prstGeom>
              <a:ln w="12700">
                <a:solidFill>
                  <a:schemeClr val="bg1">
                    <a:lumMod val="75000"/>
                  </a:schemeClr>
                </a:solidFill>
              </a:ln>
            </p:spPr>
          </p:pic>
          <p:pic>
            <p:nvPicPr>
              <p:cNvPr id="12" name="Graphic 11" descr="Cursor with solid fill">
                <a:extLst>
                  <a:ext uri="{FF2B5EF4-FFF2-40B4-BE49-F238E27FC236}">
                    <a16:creationId xmlns:a16="http://schemas.microsoft.com/office/drawing/2014/main" id="{E1B14104-F956-A29A-9682-B3468DD144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31334" y="5653266"/>
                <a:ext cx="741050" cy="741050"/>
              </a:xfrm>
              <a:prstGeom prst="rect">
                <a:avLst/>
              </a:prstGeom>
            </p:spPr>
          </p:pic>
        </p:grpSp>
      </p:grpSp>
      <p:sp>
        <p:nvSpPr>
          <p:cNvPr id="3" name="Slide Number Placeholder 2">
            <a:extLst>
              <a:ext uri="{FF2B5EF4-FFF2-40B4-BE49-F238E27FC236}">
                <a16:creationId xmlns:a16="http://schemas.microsoft.com/office/drawing/2014/main" id="{D02F692C-0DCE-74AB-EEB6-D95A94440B37}"/>
              </a:ext>
            </a:extLst>
          </p:cNvPr>
          <p:cNvSpPr>
            <a:spLocks noGrp="1"/>
          </p:cNvSpPr>
          <p:nvPr>
            <p:ph type="sldNum" sz="quarter" idx="17"/>
          </p:nvPr>
        </p:nvSpPr>
        <p:spPr/>
        <p:txBody>
          <a:bodyPr/>
          <a:lstStyle/>
          <a:p>
            <a:fld id="{58AE716E-68DD-2249-A7FA-8AEF0B14DF81}" type="slidenum">
              <a:rPr lang="en-US" smtClean="0"/>
              <a:pPr/>
              <a:t>39</a:t>
            </a:fld>
            <a:endParaRPr lang="en-US" dirty="0"/>
          </a:p>
        </p:txBody>
      </p:sp>
    </p:spTree>
    <p:custDataLst>
      <p:tags r:id="rId1"/>
    </p:custDataLst>
    <p:extLst>
      <p:ext uri="{BB962C8B-B14F-4D97-AF65-F5344CB8AC3E}">
        <p14:creationId xmlns:p14="http://schemas.microsoft.com/office/powerpoint/2010/main" val="400945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1"/>
          <p:cNvSpPr>
            <a:spLocks noGrp="1"/>
          </p:cNvSpPr>
          <p:nvPr>
            <p:ph type="title"/>
          </p:nvPr>
        </p:nvSpPr>
        <p:spPr/>
        <p:txBody>
          <a:bodyPr/>
          <a:lstStyle/>
          <a:p>
            <a:r>
              <a:rPr lang="en-US" dirty="0"/>
              <a:t>Dashboard Features</a:t>
            </a:r>
          </a:p>
        </p:txBody>
      </p:sp>
      <p:grpSp>
        <p:nvGrpSpPr>
          <p:cNvPr id="3" name="Group 2" descr="The dashboard with a focus on content tabs, quick links, standards panel, and management links.">
            <a:extLst>
              <a:ext uri="{FF2B5EF4-FFF2-40B4-BE49-F238E27FC236}">
                <a16:creationId xmlns:a16="http://schemas.microsoft.com/office/drawing/2014/main" id="{800648F7-EF51-A5BA-DCB9-C9F99ECB9EAD}"/>
              </a:ext>
            </a:extLst>
          </p:cNvPr>
          <p:cNvGrpSpPr/>
          <p:nvPr/>
        </p:nvGrpSpPr>
        <p:grpSpPr>
          <a:xfrm>
            <a:off x="1345509" y="748698"/>
            <a:ext cx="10402893" cy="5300410"/>
            <a:chOff x="1345509" y="748698"/>
            <a:chExt cx="10402893" cy="5300410"/>
          </a:xfrm>
        </p:grpSpPr>
        <p:grpSp>
          <p:nvGrpSpPr>
            <p:cNvPr id="6" name="Group 5">
              <a:extLst>
                <a:ext uri="{FF2B5EF4-FFF2-40B4-BE49-F238E27FC236}">
                  <a16:creationId xmlns:a16="http://schemas.microsoft.com/office/drawing/2014/main" id="{3E7EA876-D5C7-94D9-D0F8-05B66F244205}"/>
                </a:ext>
              </a:extLst>
            </p:cNvPr>
            <p:cNvGrpSpPr/>
            <p:nvPr/>
          </p:nvGrpSpPr>
          <p:grpSpPr>
            <a:xfrm>
              <a:off x="2481943" y="748698"/>
              <a:ext cx="7757327" cy="5300410"/>
              <a:chOff x="2481943" y="748698"/>
              <a:chExt cx="7757327" cy="5300410"/>
            </a:xfrm>
          </p:grpSpPr>
          <p:pic>
            <p:nvPicPr>
              <p:cNvPr id="4" name="Picture 3" descr="A screenshot of a computer&#10;&#10;Description automatically generated">
                <a:extLst>
                  <a:ext uri="{FF2B5EF4-FFF2-40B4-BE49-F238E27FC236}">
                    <a16:creationId xmlns:a16="http://schemas.microsoft.com/office/drawing/2014/main" id="{BA759F35-47BC-D1DC-74B3-0A33BEEE2A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1943" y="748698"/>
                <a:ext cx="7146947" cy="530041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cxnSp>
            <p:nvCxnSpPr>
              <p:cNvPr id="22" name="Straight Arrow Connector 21">
                <a:extLst>
                  <a:ext uri="{FF2B5EF4-FFF2-40B4-BE49-F238E27FC236}">
                    <a16:creationId xmlns:a16="http://schemas.microsoft.com/office/drawing/2014/main" id="{C487CC3C-DF2D-345B-CB64-36E7716464C8}"/>
                  </a:ext>
                </a:extLst>
              </p:cNvPr>
              <p:cNvCxnSpPr>
                <a:cxnSpLocks/>
              </p:cNvCxnSpPr>
              <p:nvPr/>
            </p:nvCxnSpPr>
            <p:spPr>
              <a:xfrm flipH="1" flipV="1">
                <a:off x="9415305" y="1436914"/>
                <a:ext cx="823965" cy="479726"/>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87190D14-B3D8-8EEA-2A0A-97667CA02D1B}"/>
                  </a:ext>
                </a:extLst>
              </p:cNvPr>
              <p:cNvSpPr/>
              <p:nvPr/>
            </p:nvSpPr>
            <p:spPr>
              <a:xfrm>
                <a:off x="6235355" y="5311368"/>
                <a:ext cx="2519487" cy="504632"/>
              </a:xfrm>
              <a:prstGeom prst="roundRect">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Management links</a:t>
                </a:r>
              </a:p>
            </p:txBody>
          </p:sp>
          <p:cxnSp>
            <p:nvCxnSpPr>
              <p:cNvPr id="26" name="Straight Arrow Connector 25">
                <a:extLst>
                  <a:ext uri="{FF2B5EF4-FFF2-40B4-BE49-F238E27FC236}">
                    <a16:creationId xmlns:a16="http://schemas.microsoft.com/office/drawing/2014/main" id="{3875CFFE-1DA0-5C17-BE5F-F2DECE1A70A6}"/>
                  </a:ext>
                </a:extLst>
              </p:cNvPr>
              <p:cNvCxnSpPr>
                <a:cxnSpLocks/>
              </p:cNvCxnSpPr>
              <p:nvPr/>
            </p:nvCxnSpPr>
            <p:spPr>
              <a:xfrm flipH="1">
                <a:off x="5001658" y="5574535"/>
                <a:ext cx="1233697" cy="20932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FE7F112-7B5D-9085-71A0-A8E01C0D4644}"/>
                  </a:ext>
                </a:extLst>
              </p:cNvPr>
              <p:cNvPicPr>
                <a:picLocks noChangeAspect="1"/>
              </p:cNvPicPr>
              <p:nvPr/>
            </p:nvPicPr>
            <p:blipFill>
              <a:blip r:embed="rId5"/>
              <a:stretch>
                <a:fillRect/>
              </a:stretch>
            </p:blipFill>
            <p:spPr>
              <a:xfrm>
                <a:off x="2481943" y="755647"/>
                <a:ext cx="2475008" cy="476189"/>
              </a:xfrm>
              <a:prstGeom prst="rect">
                <a:avLst/>
              </a:prstGeom>
            </p:spPr>
          </p:pic>
        </p:grpSp>
        <p:grpSp>
          <p:nvGrpSpPr>
            <p:cNvPr id="14" name="Group 13">
              <a:extLst>
                <a:ext uri="{FF2B5EF4-FFF2-40B4-BE49-F238E27FC236}">
                  <a16:creationId xmlns:a16="http://schemas.microsoft.com/office/drawing/2014/main" id="{8D63B00F-FC74-CEA8-CC10-9E1F932E9964}"/>
                </a:ext>
              </a:extLst>
            </p:cNvPr>
            <p:cNvGrpSpPr/>
            <p:nvPr/>
          </p:nvGrpSpPr>
          <p:grpSpPr>
            <a:xfrm>
              <a:off x="1345509" y="1529227"/>
              <a:ext cx="2824024" cy="3512968"/>
              <a:chOff x="1422628" y="1529227"/>
              <a:chExt cx="2824024" cy="3512968"/>
            </a:xfrm>
          </p:grpSpPr>
          <p:sp>
            <p:nvSpPr>
              <p:cNvPr id="16" name="Rectangle: Rounded Corners 15">
                <a:extLst>
                  <a:ext uri="{FF2B5EF4-FFF2-40B4-BE49-F238E27FC236}">
                    <a16:creationId xmlns:a16="http://schemas.microsoft.com/office/drawing/2014/main" id="{07131461-96AB-CBC4-072E-A9849F57921C}"/>
                  </a:ext>
                </a:extLst>
              </p:cNvPr>
              <p:cNvSpPr/>
              <p:nvPr/>
            </p:nvSpPr>
            <p:spPr>
              <a:xfrm>
                <a:off x="1422628" y="1922979"/>
                <a:ext cx="1772400" cy="490642"/>
              </a:xfrm>
              <a:prstGeom prst="roundRect">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Content Tabs</a:t>
                </a:r>
              </a:p>
            </p:txBody>
          </p:sp>
          <p:cxnSp>
            <p:nvCxnSpPr>
              <p:cNvPr id="17" name="Straight Arrow Connector 16">
                <a:extLst>
                  <a:ext uri="{FF2B5EF4-FFF2-40B4-BE49-F238E27FC236}">
                    <a16:creationId xmlns:a16="http://schemas.microsoft.com/office/drawing/2014/main" id="{81C78ECF-3ACB-5947-1052-FE251CBA528F}"/>
                  </a:ext>
                </a:extLst>
              </p:cNvPr>
              <p:cNvCxnSpPr>
                <a:cxnSpLocks/>
              </p:cNvCxnSpPr>
              <p:nvPr/>
            </p:nvCxnSpPr>
            <p:spPr>
              <a:xfrm flipV="1">
                <a:off x="3029803" y="1529227"/>
                <a:ext cx="837117" cy="490642"/>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296046F7-E6D7-5F70-E2E4-F587BEA22C6A}"/>
                  </a:ext>
                </a:extLst>
              </p:cNvPr>
              <p:cNvSpPr/>
              <p:nvPr/>
            </p:nvSpPr>
            <p:spPr>
              <a:xfrm>
                <a:off x="2094520" y="3699447"/>
                <a:ext cx="1772400" cy="426637"/>
              </a:xfrm>
              <a:prstGeom prst="roundRect">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Quick Links</a:t>
                </a:r>
              </a:p>
            </p:txBody>
          </p:sp>
          <p:sp>
            <p:nvSpPr>
              <p:cNvPr id="19" name="Left Brace 18">
                <a:extLst>
                  <a:ext uri="{FF2B5EF4-FFF2-40B4-BE49-F238E27FC236}">
                    <a16:creationId xmlns:a16="http://schemas.microsoft.com/office/drawing/2014/main" id="{75967B86-3E3E-BB59-91BA-F2E8E0CDCD08}"/>
                  </a:ext>
                </a:extLst>
              </p:cNvPr>
              <p:cNvSpPr/>
              <p:nvPr/>
            </p:nvSpPr>
            <p:spPr>
              <a:xfrm rot="10800000">
                <a:off x="3796565" y="2588820"/>
                <a:ext cx="450087" cy="2453375"/>
              </a:xfrm>
              <a:prstGeom prst="leftBrace">
                <a:avLst/>
              </a:prstGeom>
              <a:ln w="38100">
                <a:solidFill>
                  <a:srgbClr val="C051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grpSp>
        <p:sp>
          <p:nvSpPr>
            <p:cNvPr id="21" name="Rectangle: Rounded Corners 20">
              <a:extLst>
                <a:ext uri="{FF2B5EF4-FFF2-40B4-BE49-F238E27FC236}">
                  <a16:creationId xmlns:a16="http://schemas.microsoft.com/office/drawing/2014/main" id="{6C4E19F0-B09C-58C5-3E4D-A91F9ED4893A}"/>
                </a:ext>
              </a:extLst>
            </p:cNvPr>
            <p:cNvSpPr/>
            <p:nvPr/>
          </p:nvSpPr>
          <p:spPr>
            <a:xfrm>
              <a:off x="9628890" y="1795739"/>
              <a:ext cx="2119512" cy="374882"/>
            </a:xfrm>
            <a:prstGeom prst="roundRect">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 </a:t>
              </a:r>
              <a:r>
                <a:rPr kumimoji="0" lang="en-US" sz="2000" b="0" i="0" u="none" strike="noStrike" kern="1200" cap="none" spc="0" normalizeH="0" baseline="0" noProof="0" dirty="0">
                  <a:ln>
                    <a:noFill/>
                  </a:ln>
                  <a:solidFill>
                    <a:srgbClr val="FFFFFF"/>
                  </a:solidFill>
                  <a:effectLst/>
                  <a:uLnTx/>
                  <a:uFillTx/>
                  <a:latin typeface="Franklin Gothic Book" panose="020B0503020102020204"/>
                  <a:ea typeface="+mn-ea"/>
                  <a:cs typeface="+mn-cs"/>
                </a:rPr>
                <a:t>Standards Panel</a:t>
              </a:r>
            </a:p>
          </p:txBody>
        </p:sp>
        <p:pic>
          <p:nvPicPr>
            <p:cNvPr id="7" name="Picture 6">
              <a:extLst>
                <a:ext uri="{FF2B5EF4-FFF2-40B4-BE49-F238E27FC236}">
                  <a16:creationId xmlns:a16="http://schemas.microsoft.com/office/drawing/2014/main" id="{6AFC4B68-5FF4-37A3-7E92-6E454EFBAEED}"/>
                </a:ext>
              </a:extLst>
            </p:cNvPr>
            <p:cNvPicPr>
              <a:picLocks noChangeAspect="1"/>
            </p:cNvPicPr>
            <p:nvPr/>
          </p:nvPicPr>
          <p:blipFill>
            <a:blip r:embed="rId6"/>
            <a:stretch>
              <a:fillRect/>
            </a:stretch>
          </p:blipFill>
          <p:spPr>
            <a:xfrm>
              <a:off x="4182218" y="1556888"/>
              <a:ext cx="765405" cy="191351"/>
            </a:xfrm>
            <a:prstGeom prst="rect">
              <a:avLst/>
            </a:prstGeom>
          </p:spPr>
        </p:pic>
      </p:grpSp>
      <p:sp>
        <p:nvSpPr>
          <p:cNvPr id="2" name="Slide Number Placeholder 1">
            <a:extLst>
              <a:ext uri="{FF2B5EF4-FFF2-40B4-BE49-F238E27FC236}">
                <a16:creationId xmlns:a16="http://schemas.microsoft.com/office/drawing/2014/main" id="{70F69BA4-6596-3743-B432-A948B6F72BF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526068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307" y="2240403"/>
            <a:ext cx="4327818" cy="2767988"/>
          </a:xfrm>
        </p:spPr>
        <p:txBody>
          <a:bodyPr>
            <a:normAutofit fontScale="90000"/>
          </a:bodyPr>
          <a:lstStyle/>
          <a:p>
            <a:r>
              <a:rPr lang="en-US" sz="4900" dirty="0">
                <a:latin typeface="+mn-lt"/>
              </a:rPr>
              <a:t>How to Work with Items Available to You</a:t>
            </a:r>
            <a:br>
              <a:rPr lang="en-US" sz="4400" dirty="0">
                <a:latin typeface="+mn-lt"/>
              </a:rPr>
            </a:br>
            <a:br>
              <a:rPr lang="en-US" sz="4400" dirty="0">
                <a:latin typeface="+mn-lt"/>
              </a:rPr>
            </a:br>
            <a:endParaRPr lang="en-US" sz="4400" dirty="0">
              <a:latin typeface="+mn-lt"/>
            </a:endParaRPr>
          </a:p>
        </p:txBody>
      </p:sp>
      <p:sp>
        <p:nvSpPr>
          <p:cNvPr id="3" name="Title 1">
            <a:extLst>
              <a:ext uri="{FF2B5EF4-FFF2-40B4-BE49-F238E27FC236}">
                <a16:creationId xmlns:a16="http://schemas.microsoft.com/office/drawing/2014/main" id="{1BD7C864-5B34-82F9-6197-8055161B4ED2}"/>
              </a:ext>
            </a:extLst>
          </p:cNvPr>
          <p:cNvSpPr txBox="1">
            <a:spLocks/>
          </p:cNvSpPr>
          <p:nvPr/>
        </p:nvSpPr>
        <p:spPr>
          <a:xfrm>
            <a:off x="6463231" y="804233"/>
            <a:ext cx="5272690" cy="3533761"/>
          </a:xfrm>
          <a:prstGeom prst="rect">
            <a:avLst/>
          </a:prstGeom>
        </p:spPr>
        <p:txBody>
          <a:bodyPr vert="horz" lIns="0" tIns="0" rIns="0" bIns="0" rtlCol="0" anchor="b" anchorCtr="0">
            <a:normAutofit fontScale="97500"/>
          </a:bodyPr>
          <a:lstStyle>
            <a:lvl1pPr algn="ctr" defTabSz="685800" rtl="0" eaLnBrk="1" latinLnBrk="0" hangingPunct="1">
              <a:lnSpc>
                <a:spcPct val="100000"/>
              </a:lnSpc>
              <a:spcBef>
                <a:spcPct val="0"/>
              </a:spcBef>
              <a:buNone/>
              <a:defRPr sz="4200" b="0" i="0" kern="1200" baseline="0">
                <a:solidFill>
                  <a:schemeClr val="bg1"/>
                </a:solidFill>
                <a:effectLst/>
                <a:latin typeface="+mj-lt"/>
                <a:ea typeface="+mj-ea"/>
                <a:cs typeface="Calibri"/>
              </a:defRPr>
            </a:lvl1pPr>
          </a:lstStyle>
          <a:p>
            <a:pPr marL="571500" indent="-571500" algn="l">
              <a:buFont typeface="Arial" panose="020B0604020202020204" pitchFamily="34" charset="0"/>
              <a:buChar char="•"/>
            </a:pPr>
            <a:r>
              <a:rPr lang="en-US" sz="2400" dirty="0">
                <a:latin typeface="+mn-lt"/>
              </a:rPr>
              <a:t>Find Items</a:t>
            </a:r>
          </a:p>
          <a:p>
            <a:pPr marL="571500" indent="-571500" algn="l">
              <a:buFont typeface="Arial" panose="020B0604020202020204" pitchFamily="34" charset="0"/>
              <a:buChar char="•"/>
            </a:pPr>
            <a:r>
              <a:rPr lang="en-US" sz="2400" dirty="0">
                <a:latin typeface="+mn-lt"/>
              </a:rPr>
              <a:t>Perform Actions on Items</a:t>
            </a:r>
          </a:p>
          <a:p>
            <a:pPr marL="571500" indent="-571500" algn="l">
              <a:buFont typeface="Arial" panose="020B0604020202020204" pitchFamily="34" charset="0"/>
              <a:buChar char="•"/>
            </a:pPr>
            <a:r>
              <a:rPr lang="en-US" sz="2400" dirty="0">
                <a:latin typeface="+mn-lt"/>
              </a:rPr>
              <a:t>Edit Items</a:t>
            </a:r>
          </a:p>
          <a:p>
            <a:pPr marL="571500" indent="-571500" algn="l">
              <a:buFont typeface="Arial" panose="020B0604020202020204" pitchFamily="34" charset="0"/>
              <a:buChar char="•"/>
            </a:pPr>
            <a:r>
              <a:rPr lang="en-US" sz="2400" dirty="0">
                <a:latin typeface="+mn-lt"/>
              </a:rPr>
              <a:t>Preview Items</a:t>
            </a:r>
          </a:p>
          <a:p>
            <a:pPr marL="571500" indent="-571500" algn="l">
              <a:buFont typeface="Arial" panose="020B0604020202020204" pitchFamily="34" charset="0"/>
              <a:buChar char="•"/>
            </a:pPr>
            <a:r>
              <a:rPr lang="en-US" sz="2400" dirty="0">
                <a:latin typeface="+mn-lt"/>
              </a:rPr>
              <a:t>Duplicate Items</a:t>
            </a:r>
          </a:p>
          <a:p>
            <a:pPr marL="571500" indent="-571500" algn="l">
              <a:buFont typeface="Arial" panose="020B0604020202020204" pitchFamily="34" charset="0"/>
              <a:buChar char="•"/>
            </a:pPr>
            <a:r>
              <a:rPr lang="en-US" sz="2400" dirty="0">
                <a:latin typeface="+mn-lt"/>
              </a:rPr>
              <a:t>Label Items</a:t>
            </a:r>
          </a:p>
          <a:p>
            <a:pPr marL="571500" indent="-571500" algn="l">
              <a:buFont typeface="Arial" panose="020B0604020202020204" pitchFamily="34" charset="0"/>
              <a:buChar char="•"/>
            </a:pPr>
            <a:r>
              <a:rPr lang="en-US" sz="2400" dirty="0">
                <a:latin typeface="+mn-lt"/>
              </a:rPr>
              <a:t>Share an Item</a:t>
            </a:r>
          </a:p>
          <a:p>
            <a:pPr marL="571500" indent="-571500" algn="l">
              <a:buFont typeface="Arial" panose="020B0604020202020204" pitchFamily="34" charset="0"/>
              <a:buChar char="•"/>
            </a:pPr>
            <a:r>
              <a:rPr lang="en-US" sz="2400" dirty="0">
                <a:latin typeface="+mn-lt"/>
              </a:rPr>
              <a:t>Archive or Delete an Item</a:t>
            </a:r>
          </a:p>
          <a:p>
            <a:pPr marL="571500" indent="-571500" algn="l">
              <a:buFont typeface="Arial" panose="020B0604020202020204" pitchFamily="34" charset="0"/>
              <a:buChar char="•"/>
            </a:pPr>
            <a:r>
              <a:rPr lang="en-US" sz="2400" dirty="0">
                <a:latin typeface="+mn-lt"/>
              </a:rPr>
              <a:t>Translate an Item</a:t>
            </a:r>
          </a:p>
        </p:txBody>
      </p:sp>
    </p:spTree>
    <p:custDataLst>
      <p:tags r:id="rId1"/>
    </p:custDataLst>
    <p:extLst>
      <p:ext uri="{BB962C8B-B14F-4D97-AF65-F5344CB8AC3E}">
        <p14:creationId xmlns:p14="http://schemas.microsoft.com/office/powerpoint/2010/main" val="4028165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F2B0F0-28BE-6D6F-2DBE-74CC02388D4C}"/>
              </a:ext>
            </a:extLst>
          </p:cNvPr>
          <p:cNvSpPr>
            <a:spLocks noGrp="1"/>
          </p:cNvSpPr>
          <p:nvPr>
            <p:ph type="title"/>
          </p:nvPr>
        </p:nvSpPr>
        <p:spPr/>
        <p:txBody>
          <a:bodyPr/>
          <a:lstStyle/>
          <a:p>
            <a:r>
              <a:rPr lang="en-US" dirty="0"/>
              <a:t>Find Items Available to You</a:t>
            </a:r>
          </a:p>
        </p:txBody>
      </p:sp>
      <p:grpSp>
        <p:nvGrpSpPr>
          <p:cNvPr id="2" name="Group 1" descr="Images showing the item filters panel, with a focus of the Libraries option.">
            <a:extLst>
              <a:ext uri="{FF2B5EF4-FFF2-40B4-BE49-F238E27FC236}">
                <a16:creationId xmlns:a16="http://schemas.microsoft.com/office/drawing/2014/main" id="{1B22AA40-F8CC-A05D-DF5E-41820F31E269}"/>
              </a:ext>
            </a:extLst>
          </p:cNvPr>
          <p:cNvGrpSpPr/>
          <p:nvPr/>
        </p:nvGrpSpPr>
        <p:grpSpPr>
          <a:xfrm>
            <a:off x="680686" y="813857"/>
            <a:ext cx="10830628" cy="5630920"/>
            <a:chOff x="680686" y="813857"/>
            <a:chExt cx="10830628" cy="5630920"/>
          </a:xfrm>
        </p:grpSpPr>
        <p:pic>
          <p:nvPicPr>
            <p:cNvPr id="9" name="Picture 8">
              <a:extLst>
                <a:ext uri="{FF2B5EF4-FFF2-40B4-BE49-F238E27FC236}">
                  <a16:creationId xmlns:a16="http://schemas.microsoft.com/office/drawing/2014/main" id="{33096569-DA19-C699-4CFF-FADEE11E5D78}"/>
                </a:ext>
              </a:extLst>
            </p:cNvPr>
            <p:cNvPicPr>
              <a:picLocks noChangeAspect="1"/>
            </p:cNvPicPr>
            <p:nvPr/>
          </p:nvPicPr>
          <p:blipFill>
            <a:blip r:embed="rId4"/>
            <a:stretch>
              <a:fillRect/>
            </a:stretch>
          </p:blipFill>
          <p:spPr>
            <a:xfrm>
              <a:off x="1779545" y="813857"/>
              <a:ext cx="7648735" cy="186539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7E90E20-010E-9A2D-B90F-5044AA45B268}"/>
                </a:ext>
              </a:extLst>
            </p:cNvPr>
            <p:cNvPicPr>
              <a:picLocks noChangeAspect="1"/>
            </p:cNvPicPr>
            <p:nvPr/>
          </p:nvPicPr>
          <p:blipFill>
            <a:blip r:embed="rId5"/>
            <a:stretch>
              <a:fillRect/>
            </a:stretch>
          </p:blipFill>
          <p:spPr>
            <a:xfrm>
              <a:off x="680686" y="1550316"/>
              <a:ext cx="2587023" cy="4520704"/>
            </a:xfrm>
            <a:prstGeom prst="rect">
              <a:avLst/>
            </a:prstGeom>
            <a:ln w="38100">
              <a:solidFill>
                <a:srgbClr val="C05100"/>
              </a:solidFill>
            </a:ln>
          </p:spPr>
        </p:pic>
        <p:pic>
          <p:nvPicPr>
            <p:cNvPr id="10" name="Graphic 9" descr="Cursor with solid fill">
              <a:extLst>
                <a:ext uri="{FF2B5EF4-FFF2-40B4-BE49-F238E27FC236}">
                  <a16:creationId xmlns:a16="http://schemas.microsoft.com/office/drawing/2014/main" id="{F2BFDCD5-73E5-29DC-8013-6F4AFB55FB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61641" y="1245926"/>
              <a:ext cx="741050" cy="741050"/>
            </a:xfrm>
            <a:prstGeom prst="rect">
              <a:avLst/>
            </a:prstGeom>
          </p:spPr>
        </p:pic>
        <p:pic>
          <p:nvPicPr>
            <p:cNvPr id="11" name="Graphic 10" descr="Cursor with solid fill">
              <a:extLst>
                <a:ext uri="{FF2B5EF4-FFF2-40B4-BE49-F238E27FC236}">
                  <a16:creationId xmlns:a16="http://schemas.microsoft.com/office/drawing/2014/main" id="{277BC892-3983-7B59-9E28-7CBF8A326D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31199" y="5703727"/>
              <a:ext cx="741050" cy="741050"/>
            </a:xfrm>
            <a:prstGeom prst="rect">
              <a:avLst/>
            </a:prstGeom>
          </p:spPr>
        </p:pic>
        <p:pic>
          <p:nvPicPr>
            <p:cNvPr id="12" name="Picture 11">
              <a:extLst>
                <a:ext uri="{FF2B5EF4-FFF2-40B4-BE49-F238E27FC236}">
                  <a16:creationId xmlns:a16="http://schemas.microsoft.com/office/drawing/2014/main" id="{558E600F-BB46-96D2-24B1-48D27019C652}"/>
                </a:ext>
              </a:extLst>
            </p:cNvPr>
            <p:cNvPicPr>
              <a:picLocks noChangeAspect="1"/>
            </p:cNvPicPr>
            <p:nvPr/>
          </p:nvPicPr>
          <p:blipFill>
            <a:blip r:embed="rId8"/>
            <a:stretch>
              <a:fillRect/>
            </a:stretch>
          </p:blipFill>
          <p:spPr>
            <a:xfrm>
              <a:off x="9620547" y="813857"/>
              <a:ext cx="1890767" cy="4295330"/>
            </a:xfrm>
            <a:prstGeom prst="rect">
              <a:avLst/>
            </a:prstGeom>
            <a:ln w="12700">
              <a:solidFill>
                <a:schemeClr val="bg1">
                  <a:lumMod val="75000"/>
                </a:schemeClr>
              </a:solidFill>
            </a:ln>
          </p:spPr>
        </p:pic>
      </p:grpSp>
      <p:sp>
        <p:nvSpPr>
          <p:cNvPr id="3" name="Slide Number Placeholder 2">
            <a:extLst>
              <a:ext uri="{FF2B5EF4-FFF2-40B4-BE49-F238E27FC236}">
                <a16:creationId xmlns:a16="http://schemas.microsoft.com/office/drawing/2014/main" id="{4ED7ABA9-A617-CFE9-FC80-C83ECA9843D9}"/>
              </a:ext>
            </a:extLst>
          </p:cNvPr>
          <p:cNvSpPr>
            <a:spLocks noGrp="1"/>
          </p:cNvSpPr>
          <p:nvPr>
            <p:ph type="sldNum" sz="quarter" idx="17"/>
          </p:nvPr>
        </p:nvSpPr>
        <p:spPr/>
        <p:txBody>
          <a:bodyPr/>
          <a:lstStyle/>
          <a:p>
            <a:fld id="{58AE716E-68DD-2249-A7FA-8AEF0B14DF81}" type="slidenum">
              <a:rPr lang="en-US" smtClean="0"/>
              <a:pPr/>
              <a:t>41</a:t>
            </a:fld>
            <a:endParaRPr lang="en-US" dirty="0"/>
          </a:p>
        </p:txBody>
      </p:sp>
    </p:spTree>
    <p:custDataLst>
      <p:tags r:id="rId1"/>
    </p:custDataLst>
    <p:extLst>
      <p:ext uri="{BB962C8B-B14F-4D97-AF65-F5344CB8AC3E}">
        <p14:creationId xmlns:p14="http://schemas.microsoft.com/office/powerpoint/2010/main" val="1561442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50BD72-6609-4D8B-F297-128E41C416E9}"/>
              </a:ext>
            </a:extLst>
          </p:cNvPr>
          <p:cNvSpPr>
            <a:spLocks noGrp="1"/>
          </p:cNvSpPr>
          <p:nvPr>
            <p:ph type="title"/>
          </p:nvPr>
        </p:nvSpPr>
        <p:spPr/>
        <p:txBody>
          <a:bodyPr/>
          <a:lstStyle/>
          <a:p>
            <a:r>
              <a:rPr lang="en-US" dirty="0"/>
              <a:t>Find Items by Standard (Quick Link)</a:t>
            </a:r>
          </a:p>
        </p:txBody>
      </p:sp>
      <p:grpSp>
        <p:nvGrpSpPr>
          <p:cNvPr id="4" name="Group 3" descr="Images related to the Find Items by Standard link on the dashboard.">
            <a:extLst>
              <a:ext uri="{FF2B5EF4-FFF2-40B4-BE49-F238E27FC236}">
                <a16:creationId xmlns:a16="http://schemas.microsoft.com/office/drawing/2014/main" id="{A669D38F-BBE2-1B74-B6F5-47D7FE0A1188}"/>
              </a:ext>
            </a:extLst>
          </p:cNvPr>
          <p:cNvGrpSpPr/>
          <p:nvPr/>
        </p:nvGrpSpPr>
        <p:grpSpPr>
          <a:xfrm>
            <a:off x="2647772" y="840884"/>
            <a:ext cx="7863732" cy="5577007"/>
            <a:chOff x="2647772" y="840884"/>
            <a:chExt cx="7863732" cy="5577007"/>
          </a:xfrm>
        </p:grpSpPr>
        <p:pic>
          <p:nvPicPr>
            <p:cNvPr id="7" name="Picture 6">
              <a:extLst>
                <a:ext uri="{FF2B5EF4-FFF2-40B4-BE49-F238E27FC236}">
                  <a16:creationId xmlns:a16="http://schemas.microsoft.com/office/drawing/2014/main" id="{2F16D5BB-4B6F-7173-CCB0-6BD72B012FF3}"/>
                </a:ext>
              </a:extLst>
            </p:cNvPr>
            <p:cNvPicPr>
              <a:picLocks noChangeAspect="1"/>
            </p:cNvPicPr>
            <p:nvPr/>
          </p:nvPicPr>
          <p:blipFill>
            <a:blip r:embed="rId4"/>
            <a:stretch>
              <a:fillRect/>
            </a:stretch>
          </p:blipFill>
          <p:spPr>
            <a:xfrm>
              <a:off x="2647772" y="840884"/>
              <a:ext cx="3334283" cy="52488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6" name="Graphic 5" descr="Cursor with solid fill">
              <a:extLst>
                <a:ext uri="{FF2B5EF4-FFF2-40B4-BE49-F238E27FC236}">
                  <a16:creationId xmlns:a16="http://schemas.microsoft.com/office/drawing/2014/main" id="{752F273E-D556-14F4-DE68-6AFB7DCA8A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15235" y="4787175"/>
              <a:ext cx="801550" cy="801550"/>
            </a:xfrm>
            <a:prstGeom prst="rect">
              <a:avLst/>
            </a:prstGeom>
          </p:spPr>
        </p:pic>
        <p:grpSp>
          <p:nvGrpSpPr>
            <p:cNvPr id="12" name="Group 11">
              <a:extLst>
                <a:ext uri="{FF2B5EF4-FFF2-40B4-BE49-F238E27FC236}">
                  <a16:creationId xmlns:a16="http://schemas.microsoft.com/office/drawing/2014/main" id="{79B53067-6867-F875-C70D-58878F5A9725}"/>
                </a:ext>
              </a:extLst>
            </p:cNvPr>
            <p:cNvGrpSpPr/>
            <p:nvPr/>
          </p:nvGrpSpPr>
          <p:grpSpPr>
            <a:xfrm>
              <a:off x="6209946" y="840884"/>
              <a:ext cx="3900783" cy="5232450"/>
              <a:chOff x="6209946" y="840884"/>
              <a:chExt cx="3900783" cy="5232450"/>
            </a:xfrm>
            <a:effectLst>
              <a:outerShdw blurRad="50800" dist="38100" dir="2700000" algn="tl" rotWithShape="0">
                <a:prstClr val="black">
                  <a:alpha val="40000"/>
                </a:prstClr>
              </a:outerShdw>
            </a:effectLst>
          </p:grpSpPr>
          <p:pic>
            <p:nvPicPr>
              <p:cNvPr id="8" name="Picture 7">
                <a:extLst>
                  <a:ext uri="{FF2B5EF4-FFF2-40B4-BE49-F238E27FC236}">
                    <a16:creationId xmlns:a16="http://schemas.microsoft.com/office/drawing/2014/main" id="{0EA401E2-60AD-6821-7B35-5FC225FF5EDD}"/>
                  </a:ext>
                </a:extLst>
              </p:cNvPr>
              <p:cNvPicPr>
                <a:picLocks noChangeAspect="1"/>
              </p:cNvPicPr>
              <p:nvPr/>
            </p:nvPicPr>
            <p:blipFill>
              <a:blip r:embed="rId7"/>
              <a:stretch>
                <a:fillRect/>
              </a:stretch>
            </p:blipFill>
            <p:spPr>
              <a:xfrm>
                <a:off x="6209946" y="840884"/>
                <a:ext cx="3900783" cy="5232450"/>
              </a:xfrm>
              <a:prstGeom prst="rect">
                <a:avLst/>
              </a:prstGeom>
              <a:ln w="12700">
                <a:solidFill>
                  <a:schemeClr val="bg1">
                    <a:lumMod val="75000"/>
                  </a:schemeClr>
                </a:solidFill>
              </a:ln>
            </p:spPr>
          </p:pic>
          <p:pic>
            <p:nvPicPr>
              <p:cNvPr id="11" name="Picture 10">
                <a:extLst>
                  <a:ext uri="{FF2B5EF4-FFF2-40B4-BE49-F238E27FC236}">
                    <a16:creationId xmlns:a16="http://schemas.microsoft.com/office/drawing/2014/main" id="{00F5EA39-AA0E-B155-1BDF-A9256D3B721E}"/>
                  </a:ext>
                </a:extLst>
              </p:cNvPr>
              <p:cNvPicPr>
                <a:picLocks noChangeAspect="1"/>
              </p:cNvPicPr>
              <p:nvPr/>
            </p:nvPicPr>
            <p:blipFill>
              <a:blip r:embed="rId8"/>
              <a:stretch>
                <a:fillRect/>
              </a:stretch>
            </p:blipFill>
            <p:spPr>
              <a:xfrm>
                <a:off x="6209946" y="840884"/>
                <a:ext cx="1416348" cy="373858"/>
              </a:xfrm>
              <a:prstGeom prst="rect">
                <a:avLst/>
              </a:prstGeom>
            </p:spPr>
          </p:pic>
        </p:grpSp>
        <p:pic>
          <p:nvPicPr>
            <p:cNvPr id="9" name="Graphic 8" descr="Cursor with solid fill">
              <a:extLst>
                <a:ext uri="{FF2B5EF4-FFF2-40B4-BE49-F238E27FC236}">
                  <a16:creationId xmlns:a16="http://schemas.microsoft.com/office/drawing/2014/main" id="{8CE8DA5D-F93D-C876-FC52-A89ACA8274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09954" y="5616341"/>
              <a:ext cx="801550" cy="801550"/>
            </a:xfrm>
            <a:prstGeom prst="rect">
              <a:avLst/>
            </a:prstGeom>
          </p:spPr>
        </p:pic>
      </p:grpSp>
      <p:sp>
        <p:nvSpPr>
          <p:cNvPr id="2" name="Slide Number Placeholder 1">
            <a:extLst>
              <a:ext uri="{FF2B5EF4-FFF2-40B4-BE49-F238E27FC236}">
                <a16:creationId xmlns:a16="http://schemas.microsoft.com/office/drawing/2014/main" id="{7427E7CF-FC83-BD79-2549-C2D0221F5174}"/>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460451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B26506-97D5-7756-D0FA-0F438BABB0F4}"/>
              </a:ext>
            </a:extLst>
          </p:cNvPr>
          <p:cNvSpPr>
            <a:spLocks noGrp="1"/>
          </p:cNvSpPr>
          <p:nvPr>
            <p:ph type="title"/>
          </p:nvPr>
        </p:nvSpPr>
        <p:spPr/>
        <p:txBody>
          <a:bodyPr/>
          <a:lstStyle/>
          <a:p>
            <a:r>
              <a:rPr lang="en-US" dirty="0"/>
              <a:t>Perform Actions on Items</a:t>
            </a:r>
          </a:p>
        </p:txBody>
      </p:sp>
      <p:grpSp>
        <p:nvGrpSpPr>
          <p:cNvPr id="2" name="Group 1" descr="The items results table with a focus on ways to edit and take action on items.">
            <a:extLst>
              <a:ext uri="{FF2B5EF4-FFF2-40B4-BE49-F238E27FC236}">
                <a16:creationId xmlns:a16="http://schemas.microsoft.com/office/drawing/2014/main" id="{D768C6C2-C709-F81B-30A7-40A94964D621}"/>
              </a:ext>
            </a:extLst>
          </p:cNvPr>
          <p:cNvGrpSpPr/>
          <p:nvPr/>
        </p:nvGrpSpPr>
        <p:grpSpPr>
          <a:xfrm>
            <a:off x="939113" y="965497"/>
            <a:ext cx="10372474" cy="4624394"/>
            <a:chOff x="939113" y="965497"/>
            <a:chExt cx="10372474" cy="4624394"/>
          </a:xfrm>
        </p:grpSpPr>
        <p:pic>
          <p:nvPicPr>
            <p:cNvPr id="12" name="Picture 11">
              <a:extLst>
                <a:ext uri="{FF2B5EF4-FFF2-40B4-BE49-F238E27FC236}">
                  <a16:creationId xmlns:a16="http://schemas.microsoft.com/office/drawing/2014/main" id="{110B7580-BC44-B435-3735-A970D18C4EE7}"/>
                </a:ext>
              </a:extLst>
            </p:cNvPr>
            <p:cNvPicPr>
              <a:picLocks noChangeAspect="1"/>
            </p:cNvPicPr>
            <p:nvPr/>
          </p:nvPicPr>
          <p:blipFill>
            <a:blip r:embed="rId4"/>
            <a:stretch>
              <a:fillRect/>
            </a:stretch>
          </p:blipFill>
          <p:spPr>
            <a:xfrm>
              <a:off x="939113" y="965497"/>
              <a:ext cx="10372474" cy="462439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06DB0867-770A-7B32-15A2-58DE7A0E009B}"/>
                </a:ext>
              </a:extLst>
            </p:cNvPr>
            <p:cNvSpPr/>
            <p:nvPr/>
          </p:nvSpPr>
          <p:spPr>
            <a:xfrm>
              <a:off x="8554543" y="1268109"/>
              <a:ext cx="1515979" cy="445168"/>
            </a:xfrm>
            <a:prstGeom prst="leftArrow">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 </a:t>
              </a:r>
              <a:r>
                <a:rPr lang="en-US" sz="1400" dirty="0">
                  <a:solidFill>
                    <a:schemeClr val="bg1"/>
                  </a:solidFill>
                </a:rPr>
                <a:t>Items Toolbar</a:t>
              </a:r>
            </a:p>
          </p:txBody>
        </p:sp>
        <p:sp>
          <p:nvSpPr>
            <p:cNvPr id="9" name="Arrow: Left 8">
              <a:extLst>
                <a:ext uri="{FF2B5EF4-FFF2-40B4-BE49-F238E27FC236}">
                  <a16:creationId xmlns:a16="http://schemas.microsoft.com/office/drawing/2014/main" id="{785E0F6A-9F34-F1F3-E698-9C8F0417167C}"/>
                </a:ext>
              </a:extLst>
            </p:cNvPr>
            <p:cNvSpPr/>
            <p:nvPr/>
          </p:nvSpPr>
          <p:spPr>
            <a:xfrm rot="19348258">
              <a:off x="2266048" y="2128952"/>
              <a:ext cx="1515979" cy="445168"/>
            </a:xfrm>
            <a:prstGeom prst="leftArrow">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 </a:t>
              </a:r>
              <a:r>
                <a:rPr lang="en-US" sz="1400" dirty="0">
                  <a:solidFill>
                    <a:schemeClr val="bg1"/>
                  </a:solidFill>
                </a:rPr>
                <a:t>Edit button</a:t>
              </a:r>
            </a:p>
          </p:txBody>
        </p:sp>
        <p:sp>
          <p:nvSpPr>
            <p:cNvPr id="10" name="Arrow: Left 9">
              <a:extLst>
                <a:ext uri="{FF2B5EF4-FFF2-40B4-BE49-F238E27FC236}">
                  <a16:creationId xmlns:a16="http://schemas.microsoft.com/office/drawing/2014/main" id="{763D1842-B03C-10B8-BEDA-EB902F3D909C}"/>
                </a:ext>
              </a:extLst>
            </p:cNvPr>
            <p:cNvSpPr/>
            <p:nvPr/>
          </p:nvSpPr>
          <p:spPr>
            <a:xfrm rot="19372752">
              <a:off x="1466670" y="2323638"/>
              <a:ext cx="1515979" cy="445168"/>
            </a:xfrm>
            <a:prstGeom prst="leftArrow">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 </a:t>
              </a:r>
              <a:r>
                <a:rPr lang="en-US" sz="1400" dirty="0">
                  <a:solidFill>
                    <a:schemeClr val="bg1"/>
                  </a:solidFill>
                </a:rPr>
                <a:t>Dotted Menu</a:t>
              </a:r>
            </a:p>
          </p:txBody>
        </p:sp>
      </p:grpSp>
      <p:sp>
        <p:nvSpPr>
          <p:cNvPr id="3" name="Slide Number Placeholder 2">
            <a:extLst>
              <a:ext uri="{FF2B5EF4-FFF2-40B4-BE49-F238E27FC236}">
                <a16:creationId xmlns:a16="http://schemas.microsoft.com/office/drawing/2014/main" id="{2CBFA38F-14BC-0434-C906-141B576CEA3C}"/>
              </a:ext>
            </a:extLst>
          </p:cNvPr>
          <p:cNvSpPr>
            <a:spLocks noGrp="1"/>
          </p:cNvSpPr>
          <p:nvPr>
            <p:ph type="sldNum" sz="quarter" idx="17"/>
          </p:nvPr>
        </p:nvSpPr>
        <p:spPr/>
        <p:txBody>
          <a:bodyPr/>
          <a:lstStyle/>
          <a:p>
            <a:fld id="{58AE716E-68DD-2249-A7FA-8AEF0B14DF81}" type="slidenum">
              <a:rPr lang="en-US" smtClean="0"/>
              <a:pPr/>
              <a:t>43</a:t>
            </a:fld>
            <a:endParaRPr lang="en-US" dirty="0"/>
          </a:p>
        </p:txBody>
      </p:sp>
    </p:spTree>
    <p:custDataLst>
      <p:tags r:id="rId1"/>
    </p:custDataLst>
    <p:extLst>
      <p:ext uri="{BB962C8B-B14F-4D97-AF65-F5344CB8AC3E}">
        <p14:creationId xmlns:p14="http://schemas.microsoft.com/office/powerpoint/2010/main" val="1198580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0E6BCD-4A5D-B05F-8AA7-C86FD09786FE}"/>
              </a:ext>
            </a:extLst>
          </p:cNvPr>
          <p:cNvSpPr>
            <a:spLocks noGrp="1"/>
          </p:cNvSpPr>
          <p:nvPr>
            <p:ph type="title"/>
          </p:nvPr>
        </p:nvSpPr>
        <p:spPr/>
        <p:txBody>
          <a:bodyPr/>
          <a:lstStyle/>
          <a:p>
            <a:r>
              <a:rPr lang="en-US" dirty="0"/>
              <a:t>Possible Actions for Items</a:t>
            </a:r>
          </a:p>
        </p:txBody>
      </p:sp>
      <p:sp>
        <p:nvSpPr>
          <p:cNvPr id="7" name="TextBox 6">
            <a:extLst>
              <a:ext uri="{FF2B5EF4-FFF2-40B4-BE49-F238E27FC236}">
                <a16:creationId xmlns:a16="http://schemas.microsoft.com/office/drawing/2014/main" id="{5D63DB9E-DCE7-AA50-9CFA-DB4AB2153F47}"/>
              </a:ext>
            </a:extLst>
          </p:cNvPr>
          <p:cNvSpPr txBox="1"/>
          <p:nvPr/>
        </p:nvSpPr>
        <p:spPr>
          <a:xfrm>
            <a:off x="3147210" y="1442983"/>
            <a:ext cx="8884432" cy="5155257"/>
          </a:xfrm>
          <a:prstGeom prst="rect">
            <a:avLst/>
          </a:prstGeom>
          <a:noFill/>
        </p:spPr>
        <p:txBody>
          <a:bodyPr wrap="square">
            <a:spAutoFit/>
          </a:bodyPr>
          <a:lstStyle/>
          <a:p>
            <a:pPr marL="342900" marR="0" lvl="0" indent="-342900">
              <a:spcBef>
                <a:spcPts val="0"/>
              </a:spcBef>
              <a:spcAft>
                <a:spcPts val="600"/>
              </a:spcAft>
              <a:buFont typeface="Arial" panose="020B0604020202020204" pitchFamily="34" charset="0"/>
              <a:buChar char="•"/>
            </a:pPr>
            <a:r>
              <a:rPr lang="en-US" sz="2200" dirty="0">
                <a:effectLst/>
                <a:latin typeface="Franklin Gothic Book" panose="020B0503020102020204" pitchFamily="34" charset="0"/>
                <a:ea typeface="Calibri" panose="020F0502020204030204" pitchFamily="34" charset="0"/>
                <a:cs typeface="Times New Roman" panose="02020603050405020304" pitchFamily="18" charset="0"/>
              </a:rPr>
              <a:t>Edit your items that haven’t been published yet.</a:t>
            </a:r>
          </a:p>
          <a:p>
            <a:pPr marL="342900" marR="0" lvl="0" indent="-342900">
              <a:spcBef>
                <a:spcPts val="0"/>
              </a:spcBef>
              <a:spcAft>
                <a:spcPts val="600"/>
              </a:spcAft>
              <a:buFont typeface="Arial" panose="020B0604020202020204" pitchFamily="34" charset="0"/>
              <a:buChar char="•"/>
            </a:pPr>
            <a:r>
              <a:rPr lang="en-US" sz="2200" dirty="0">
                <a:effectLst/>
                <a:latin typeface="Franklin Gothic Book" panose="020B0503020102020204" pitchFamily="34" charset="0"/>
                <a:ea typeface="Calibri" panose="020F0502020204030204" pitchFamily="34" charset="0"/>
                <a:cs typeface="Times New Roman" panose="02020603050405020304" pitchFamily="18" charset="0"/>
              </a:rPr>
              <a:t>Preview an item to see how it will appear to students in the Test Delivery System.</a:t>
            </a:r>
          </a:p>
          <a:p>
            <a:pPr marL="342900" marR="0" lvl="0" indent="-342900">
              <a:spcBef>
                <a:spcPts val="0"/>
              </a:spcBef>
              <a:spcAft>
                <a:spcPts val="600"/>
              </a:spcAft>
              <a:buFont typeface="Arial" panose="020B0604020202020204" pitchFamily="34" charset="0"/>
              <a:buChar char="•"/>
            </a:pPr>
            <a:r>
              <a:rPr lang="en-US" sz="2200" dirty="0">
                <a:effectLst/>
                <a:latin typeface="Franklin Gothic Book" panose="020B0503020102020204" pitchFamily="34" charset="0"/>
                <a:ea typeface="Calibri" panose="020F0502020204030204" pitchFamily="34" charset="0"/>
                <a:cs typeface="Times New Roman" panose="02020603050405020304" pitchFamily="18" charset="0"/>
              </a:rPr>
              <a:t>Duplicate items that you want to modify without affecting the original version.</a:t>
            </a:r>
          </a:p>
          <a:p>
            <a:pPr marL="342900" marR="0" lvl="0" indent="-342900">
              <a:spcBef>
                <a:spcPts val="0"/>
              </a:spcBef>
              <a:spcAft>
                <a:spcPts val="600"/>
              </a:spcAft>
              <a:buFont typeface="Arial" panose="020B0604020202020204" pitchFamily="34" charset="0"/>
              <a:buChar char="•"/>
            </a:pPr>
            <a:r>
              <a:rPr lang="en-US" sz="2200" dirty="0">
                <a:latin typeface="Franklin Gothic Book" panose="020B0503020102020204" pitchFamily="34" charset="0"/>
                <a:ea typeface="Calibri" panose="020F0502020204030204" pitchFamily="34" charset="0"/>
                <a:cs typeface="Times New Roman" panose="02020603050405020304" pitchFamily="18" charset="0"/>
              </a:rPr>
              <a:t>Label </a:t>
            </a:r>
            <a:r>
              <a:rPr lang="en-US" sz="2200" dirty="0">
                <a:effectLst/>
                <a:latin typeface="Franklin Gothic Book" panose="020B0503020102020204" pitchFamily="34" charset="0"/>
                <a:ea typeface="Calibri" panose="020F0502020204030204" pitchFamily="34" charset="0"/>
                <a:cs typeface="Times New Roman" panose="02020603050405020304" pitchFamily="18" charset="0"/>
              </a:rPr>
              <a:t>items so it is easier to organize and locate on your content tab</a:t>
            </a:r>
            <a:r>
              <a:rPr lang="en-US" sz="2200" b="1" i="1"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2200" dirty="0">
                <a:effectLst/>
                <a:latin typeface="Franklin Gothic Book" panose="020B0503020102020204" pitchFamily="34" charset="0"/>
                <a:ea typeface="Calibri" panose="020F0502020204030204" pitchFamily="34" charset="0"/>
                <a:cs typeface="Times New Roman" panose="02020603050405020304" pitchFamily="18" charset="0"/>
              </a:rPr>
              <a:t>tables.</a:t>
            </a:r>
          </a:p>
          <a:p>
            <a:pPr marL="342900" marR="0" lvl="0" indent="-342900">
              <a:spcBef>
                <a:spcPts val="0"/>
              </a:spcBef>
              <a:spcAft>
                <a:spcPts val="600"/>
              </a:spcAft>
              <a:buFont typeface="Arial" panose="020B0604020202020204" pitchFamily="34" charset="0"/>
              <a:buChar char="•"/>
            </a:pPr>
            <a:r>
              <a:rPr lang="en-US" sz="2200" dirty="0">
                <a:effectLst/>
                <a:latin typeface="Franklin Gothic Book" panose="020B0503020102020204" pitchFamily="34" charset="0"/>
                <a:ea typeface="Calibri" panose="020F0502020204030204" pitchFamily="34" charset="0"/>
                <a:cs typeface="Times New Roman" panose="02020603050405020304" pitchFamily="18" charset="0"/>
              </a:rPr>
              <a:t>Save an item as a PDF so you can print it out.</a:t>
            </a:r>
          </a:p>
          <a:p>
            <a:pPr marL="342900" marR="0" lvl="0" indent="-342900">
              <a:spcBef>
                <a:spcPts val="0"/>
              </a:spcBef>
              <a:spcAft>
                <a:spcPts val="600"/>
              </a:spcAft>
              <a:buFont typeface="Arial" panose="020B0604020202020204" pitchFamily="34" charset="0"/>
              <a:buChar char="•"/>
            </a:pPr>
            <a:r>
              <a:rPr lang="en-US" sz="2200" dirty="0">
                <a:latin typeface="Franklin Gothic Book" panose="020B0503020102020204" pitchFamily="34" charset="0"/>
                <a:ea typeface="Calibri" panose="020F0502020204030204" pitchFamily="34" charset="0"/>
                <a:cs typeface="Times New Roman" panose="02020603050405020304" pitchFamily="18" charset="0"/>
              </a:rPr>
              <a:t>Share</a:t>
            </a:r>
            <a:r>
              <a:rPr lang="en-US" sz="2200" dirty="0">
                <a:effectLst/>
                <a:latin typeface="Franklin Gothic Book" panose="020B0503020102020204" pitchFamily="34" charset="0"/>
                <a:ea typeface="Calibri" panose="020F0502020204030204" pitchFamily="34" charset="0"/>
                <a:cs typeface="Times New Roman" panose="02020603050405020304" pitchFamily="18" charset="0"/>
              </a:rPr>
              <a:t> items that you want other educators to co-author or use for themselves.</a:t>
            </a:r>
          </a:p>
          <a:p>
            <a:pPr marL="342900" marR="0" lvl="0" indent="-342900">
              <a:spcBef>
                <a:spcPts val="0"/>
              </a:spcBef>
              <a:spcAft>
                <a:spcPts val="600"/>
              </a:spcAft>
              <a:buFont typeface="Arial" panose="020B0604020202020204" pitchFamily="34" charset="0"/>
              <a:buChar char="•"/>
            </a:pPr>
            <a:r>
              <a:rPr lang="en-US" sz="2200" dirty="0">
                <a:latin typeface="Franklin Gothic Book" panose="020B0503020102020204" pitchFamily="34" charset="0"/>
                <a:ea typeface="Calibri" panose="020F0502020204030204" pitchFamily="34" charset="0"/>
                <a:cs typeface="Times New Roman" panose="02020603050405020304" pitchFamily="18" charset="0"/>
              </a:rPr>
              <a:t>Archive or delete</a:t>
            </a:r>
            <a:r>
              <a:rPr lang="en-US" sz="2200" dirty="0">
                <a:effectLst/>
                <a:latin typeface="Franklin Gothic Book" panose="020B0503020102020204" pitchFamily="34" charset="0"/>
                <a:ea typeface="Calibri" panose="020F0502020204030204" pitchFamily="34" charset="0"/>
                <a:cs typeface="Times New Roman" panose="02020603050405020304" pitchFamily="18" charset="0"/>
              </a:rPr>
              <a:t> items that you don’t need to use anymore.</a:t>
            </a:r>
          </a:p>
          <a:p>
            <a:pPr marL="342900" marR="0" lvl="0" indent="-342900">
              <a:spcBef>
                <a:spcPts val="0"/>
              </a:spcBef>
              <a:spcAft>
                <a:spcPts val="600"/>
              </a:spcAft>
              <a:buFont typeface="Arial" panose="020B0604020202020204" pitchFamily="34" charset="0"/>
              <a:buChar char="•"/>
            </a:pPr>
            <a:r>
              <a:rPr lang="en-US" sz="2200" dirty="0">
                <a:latin typeface="Franklin Gothic Book" panose="020B0503020102020204" pitchFamily="34" charset="0"/>
                <a:ea typeface="Calibri" panose="020F0502020204030204" pitchFamily="34" charset="0"/>
                <a:cs typeface="Times New Roman" panose="02020603050405020304" pitchFamily="18" charset="0"/>
              </a:rPr>
              <a:t>Translate</a:t>
            </a:r>
            <a:r>
              <a:rPr lang="en-US" sz="2200" dirty="0">
                <a:effectLst/>
                <a:latin typeface="Franklin Gothic Book" panose="020B0503020102020204" pitchFamily="34" charset="0"/>
                <a:ea typeface="Calibri" panose="020F0502020204030204" pitchFamily="34" charset="0"/>
                <a:cs typeface="Times New Roman" panose="02020603050405020304" pitchFamily="18" charset="0"/>
              </a:rPr>
              <a:t> items into another language.</a:t>
            </a:r>
            <a:r>
              <a:rPr lang="en-US" sz="2200" dirty="0">
                <a:effectLst/>
                <a:latin typeface="Franklin Gothic Book" panose="020B0503020102020204" pitchFamily="34" charset="0"/>
                <a:ea typeface="Times New Roman" panose="02020603050405020304" pitchFamily="18" charset="0"/>
                <a:cs typeface="Calibri" panose="020F0502020204030204" pitchFamily="34" charset="0"/>
              </a:rPr>
              <a:t> </a:t>
            </a:r>
            <a:endParaRPr lang="en-US" sz="22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600"/>
              </a:spcBef>
              <a:spcAft>
                <a:spcPts val="1200"/>
              </a:spcAft>
            </a:pPr>
            <a:r>
              <a:rPr lang="en-US" sz="2000" dirty="0">
                <a:effectLst/>
                <a:latin typeface="Franklin Gothic Book" panose="020B0503020102020204" pitchFamily="34" charset="0"/>
                <a:ea typeface="Times New Roman" panose="02020603050405020304" pitchFamily="18" charset="0"/>
                <a:cs typeface="Calibri" panose="020F0502020204030204" pitchFamily="34" charset="0"/>
              </a:rPr>
              <a:t> </a:t>
            </a:r>
          </a:p>
        </p:txBody>
      </p:sp>
      <p:grpSp>
        <p:nvGrpSpPr>
          <p:cNvPr id="2" name="Group 1" descr="The items toolbar actions and a description of each.">
            <a:extLst>
              <a:ext uri="{FF2B5EF4-FFF2-40B4-BE49-F238E27FC236}">
                <a16:creationId xmlns:a16="http://schemas.microsoft.com/office/drawing/2014/main" id="{6D0097E3-40D9-6A16-1EFD-6395B3887B80}"/>
              </a:ext>
            </a:extLst>
          </p:cNvPr>
          <p:cNvGrpSpPr/>
          <p:nvPr/>
        </p:nvGrpSpPr>
        <p:grpSpPr>
          <a:xfrm>
            <a:off x="359180" y="801336"/>
            <a:ext cx="11256055" cy="5057244"/>
            <a:chOff x="359180" y="801336"/>
            <a:chExt cx="11256055" cy="5057244"/>
          </a:xfrm>
        </p:grpSpPr>
        <p:pic>
          <p:nvPicPr>
            <p:cNvPr id="9" name="Picture 8">
              <a:extLst>
                <a:ext uri="{FF2B5EF4-FFF2-40B4-BE49-F238E27FC236}">
                  <a16:creationId xmlns:a16="http://schemas.microsoft.com/office/drawing/2014/main" id="{1174E386-DD88-4434-C943-D02ADE42AFCE}"/>
                </a:ext>
              </a:extLst>
            </p:cNvPr>
            <p:cNvPicPr>
              <a:picLocks noChangeAspect="1"/>
            </p:cNvPicPr>
            <p:nvPr/>
          </p:nvPicPr>
          <p:blipFill>
            <a:blip r:embed="rId4"/>
            <a:stretch>
              <a:fillRect/>
            </a:stretch>
          </p:blipFill>
          <p:spPr>
            <a:xfrm>
              <a:off x="1019984" y="1622380"/>
              <a:ext cx="2032211" cy="1352710"/>
            </a:xfrm>
            <a:prstGeom prst="rect">
              <a:avLst/>
            </a:prstGeom>
            <a:ln>
              <a:solidFill>
                <a:schemeClr val="bg1">
                  <a:lumMod val="75000"/>
                </a:schemeClr>
              </a:solidFill>
            </a:ln>
          </p:spPr>
        </p:pic>
        <p:sp>
          <p:nvSpPr>
            <p:cNvPr id="13" name="Flowchart: Connector 12">
              <a:extLst>
                <a:ext uri="{FF2B5EF4-FFF2-40B4-BE49-F238E27FC236}">
                  <a16:creationId xmlns:a16="http://schemas.microsoft.com/office/drawing/2014/main" id="{BFF000CA-6569-6F76-C914-8F61404FE9D9}"/>
                </a:ext>
              </a:extLst>
            </p:cNvPr>
            <p:cNvSpPr/>
            <p:nvPr/>
          </p:nvSpPr>
          <p:spPr>
            <a:xfrm>
              <a:off x="359180" y="1699609"/>
              <a:ext cx="150535" cy="154459"/>
            </a:xfrm>
            <a:prstGeom prst="flowChartConnector">
              <a:avLst/>
            </a:prstGeom>
            <a:solidFill>
              <a:srgbClr val="005E9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Flowchart: Connector 13">
              <a:extLst>
                <a:ext uri="{FF2B5EF4-FFF2-40B4-BE49-F238E27FC236}">
                  <a16:creationId xmlns:a16="http://schemas.microsoft.com/office/drawing/2014/main" id="{82E18525-8123-1BE5-5E78-AC73EA142E58}"/>
                </a:ext>
              </a:extLst>
            </p:cNvPr>
            <p:cNvSpPr/>
            <p:nvPr/>
          </p:nvSpPr>
          <p:spPr>
            <a:xfrm>
              <a:off x="572490" y="1699609"/>
              <a:ext cx="150535" cy="154459"/>
            </a:xfrm>
            <a:prstGeom prst="flowChartConnector">
              <a:avLst/>
            </a:prstGeom>
            <a:solidFill>
              <a:srgbClr val="005E9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Flowchart: Connector 14">
              <a:extLst>
                <a:ext uri="{FF2B5EF4-FFF2-40B4-BE49-F238E27FC236}">
                  <a16:creationId xmlns:a16="http://schemas.microsoft.com/office/drawing/2014/main" id="{93420998-B215-D9A3-51F0-A39065A6CBD5}"/>
                </a:ext>
              </a:extLst>
            </p:cNvPr>
            <p:cNvSpPr/>
            <p:nvPr/>
          </p:nvSpPr>
          <p:spPr>
            <a:xfrm>
              <a:off x="774433" y="1699609"/>
              <a:ext cx="150535" cy="154459"/>
            </a:xfrm>
            <a:prstGeom prst="flowChartConnector">
              <a:avLst/>
            </a:prstGeom>
            <a:solidFill>
              <a:srgbClr val="005E9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7" name="Picture 16">
              <a:extLst>
                <a:ext uri="{FF2B5EF4-FFF2-40B4-BE49-F238E27FC236}">
                  <a16:creationId xmlns:a16="http://schemas.microsoft.com/office/drawing/2014/main" id="{073535BB-BCC5-C961-176C-A7B0FCAAEFCC}"/>
                </a:ext>
              </a:extLst>
            </p:cNvPr>
            <p:cNvPicPr>
              <a:picLocks noChangeAspect="1"/>
            </p:cNvPicPr>
            <p:nvPr/>
          </p:nvPicPr>
          <p:blipFill>
            <a:blip r:embed="rId5"/>
            <a:stretch>
              <a:fillRect/>
            </a:stretch>
          </p:blipFill>
          <p:spPr>
            <a:xfrm>
              <a:off x="1536944" y="3192817"/>
              <a:ext cx="998289" cy="478772"/>
            </a:xfrm>
            <a:prstGeom prst="rect">
              <a:avLst/>
            </a:prstGeom>
          </p:spPr>
        </p:pic>
        <p:grpSp>
          <p:nvGrpSpPr>
            <p:cNvPr id="21" name="Group 20">
              <a:extLst>
                <a:ext uri="{FF2B5EF4-FFF2-40B4-BE49-F238E27FC236}">
                  <a16:creationId xmlns:a16="http://schemas.microsoft.com/office/drawing/2014/main" id="{AC5726FE-D423-57E8-64BD-19DD5071FB5C}"/>
                </a:ext>
              </a:extLst>
            </p:cNvPr>
            <p:cNvGrpSpPr/>
            <p:nvPr/>
          </p:nvGrpSpPr>
          <p:grpSpPr>
            <a:xfrm>
              <a:off x="576765" y="801336"/>
              <a:ext cx="11038470" cy="603317"/>
              <a:chOff x="576765" y="801336"/>
              <a:chExt cx="11038470" cy="603317"/>
            </a:xfrm>
          </p:grpSpPr>
          <p:pic>
            <p:nvPicPr>
              <p:cNvPr id="11" name="Picture 10">
                <a:extLst>
                  <a:ext uri="{FF2B5EF4-FFF2-40B4-BE49-F238E27FC236}">
                    <a16:creationId xmlns:a16="http://schemas.microsoft.com/office/drawing/2014/main" id="{45D8A5CC-E696-7415-59F8-139EC7D4EEED}"/>
                  </a:ext>
                </a:extLst>
              </p:cNvPr>
              <p:cNvPicPr>
                <a:picLocks noChangeAspect="1"/>
              </p:cNvPicPr>
              <p:nvPr/>
            </p:nvPicPr>
            <p:blipFill>
              <a:blip r:embed="rId6"/>
              <a:stretch>
                <a:fillRect/>
              </a:stretch>
            </p:blipFill>
            <p:spPr>
              <a:xfrm>
                <a:off x="576765" y="801336"/>
                <a:ext cx="11038470" cy="603317"/>
              </a:xfrm>
              <a:prstGeom prst="rect">
                <a:avLst/>
              </a:prstGeom>
              <a:ln w="38100">
                <a:solidFill>
                  <a:srgbClr val="C05100"/>
                </a:solidFill>
              </a:ln>
            </p:spPr>
          </p:pic>
          <p:pic>
            <p:nvPicPr>
              <p:cNvPr id="19" name="Picture 18">
                <a:extLst>
                  <a:ext uri="{FF2B5EF4-FFF2-40B4-BE49-F238E27FC236}">
                    <a16:creationId xmlns:a16="http://schemas.microsoft.com/office/drawing/2014/main" id="{AC82B8BF-4964-CCF1-9BA7-1B099E873BBB}"/>
                  </a:ext>
                </a:extLst>
              </p:cNvPr>
              <p:cNvPicPr>
                <a:picLocks noChangeAspect="1"/>
              </p:cNvPicPr>
              <p:nvPr/>
            </p:nvPicPr>
            <p:blipFill rotWithShape="1">
              <a:blip r:embed="rId7"/>
              <a:srcRect l="70479" b="8779"/>
              <a:stretch/>
            </p:blipFill>
            <p:spPr>
              <a:xfrm>
                <a:off x="7468246" y="904691"/>
                <a:ext cx="1478046" cy="377532"/>
              </a:xfrm>
              <a:prstGeom prst="rect">
                <a:avLst/>
              </a:prstGeom>
            </p:spPr>
          </p:pic>
          <p:pic>
            <p:nvPicPr>
              <p:cNvPr id="20" name="Picture 19">
                <a:extLst>
                  <a:ext uri="{FF2B5EF4-FFF2-40B4-BE49-F238E27FC236}">
                    <a16:creationId xmlns:a16="http://schemas.microsoft.com/office/drawing/2014/main" id="{A5E073D3-9809-0BD1-8C2D-6E61177BA9EF}"/>
                  </a:ext>
                </a:extLst>
              </p:cNvPr>
              <p:cNvPicPr>
                <a:picLocks noChangeAspect="1"/>
              </p:cNvPicPr>
              <p:nvPr/>
            </p:nvPicPr>
            <p:blipFill rotWithShape="1">
              <a:blip r:embed="rId8"/>
              <a:srcRect b="11412"/>
              <a:stretch/>
            </p:blipFill>
            <p:spPr>
              <a:xfrm>
                <a:off x="8981616" y="945211"/>
                <a:ext cx="1299147" cy="315566"/>
              </a:xfrm>
              <a:prstGeom prst="rect">
                <a:avLst/>
              </a:prstGeom>
            </p:spPr>
          </p:pic>
        </p:grpSp>
        <p:pic>
          <p:nvPicPr>
            <p:cNvPr id="23" name="Picture 22">
              <a:extLst>
                <a:ext uri="{FF2B5EF4-FFF2-40B4-BE49-F238E27FC236}">
                  <a16:creationId xmlns:a16="http://schemas.microsoft.com/office/drawing/2014/main" id="{929F995F-4059-93C4-46AE-AC245C07A238}"/>
                </a:ext>
              </a:extLst>
            </p:cNvPr>
            <p:cNvPicPr>
              <a:picLocks noChangeAspect="1"/>
            </p:cNvPicPr>
            <p:nvPr/>
          </p:nvPicPr>
          <p:blipFill>
            <a:blip r:embed="rId9"/>
            <a:stretch>
              <a:fillRect/>
            </a:stretch>
          </p:blipFill>
          <p:spPr>
            <a:xfrm>
              <a:off x="1019983" y="3889315"/>
              <a:ext cx="2032211" cy="1969265"/>
            </a:xfrm>
            <a:prstGeom prst="rect">
              <a:avLst/>
            </a:prstGeom>
            <a:ln w="12700">
              <a:solidFill>
                <a:schemeClr val="bg1">
                  <a:lumMod val="75000"/>
                </a:schemeClr>
              </a:solidFill>
            </a:ln>
          </p:spPr>
        </p:pic>
      </p:grpSp>
      <p:sp>
        <p:nvSpPr>
          <p:cNvPr id="3" name="Slide Number Placeholder 2">
            <a:extLst>
              <a:ext uri="{FF2B5EF4-FFF2-40B4-BE49-F238E27FC236}">
                <a16:creationId xmlns:a16="http://schemas.microsoft.com/office/drawing/2014/main" id="{D283C168-02C4-8DE6-0064-9C4A38B3D3FE}"/>
              </a:ext>
            </a:extLst>
          </p:cNvPr>
          <p:cNvSpPr>
            <a:spLocks noGrp="1"/>
          </p:cNvSpPr>
          <p:nvPr>
            <p:ph type="sldNum" sz="quarter" idx="17"/>
          </p:nvPr>
        </p:nvSpPr>
        <p:spPr/>
        <p:txBody>
          <a:bodyPr/>
          <a:lstStyle/>
          <a:p>
            <a:fld id="{58AE716E-68DD-2249-A7FA-8AEF0B14DF81}" type="slidenum">
              <a:rPr lang="en-US" smtClean="0"/>
              <a:pPr/>
              <a:t>44</a:t>
            </a:fld>
            <a:endParaRPr lang="en-US" dirty="0"/>
          </a:p>
        </p:txBody>
      </p:sp>
    </p:spTree>
    <p:custDataLst>
      <p:tags r:id="rId1"/>
    </p:custDataLst>
    <p:extLst>
      <p:ext uri="{BB962C8B-B14F-4D97-AF65-F5344CB8AC3E}">
        <p14:creationId xmlns:p14="http://schemas.microsoft.com/office/powerpoint/2010/main" val="1745049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67BF33-7841-D83E-2CEB-519FDA5BBE8B}"/>
              </a:ext>
            </a:extLst>
          </p:cNvPr>
          <p:cNvSpPr>
            <a:spLocks noGrp="1"/>
          </p:cNvSpPr>
          <p:nvPr>
            <p:ph type="title"/>
          </p:nvPr>
        </p:nvSpPr>
        <p:spPr/>
        <p:txBody>
          <a:bodyPr/>
          <a:lstStyle/>
          <a:p>
            <a:r>
              <a:rPr lang="en-US" dirty="0"/>
              <a:t>Edit Items</a:t>
            </a:r>
          </a:p>
        </p:txBody>
      </p:sp>
      <p:grpSp>
        <p:nvGrpSpPr>
          <p:cNvPr id="16" name="Group 15" descr="The Edit button on an items results table.">
            <a:extLst>
              <a:ext uri="{FF2B5EF4-FFF2-40B4-BE49-F238E27FC236}">
                <a16:creationId xmlns:a16="http://schemas.microsoft.com/office/drawing/2014/main" id="{B0E76AA9-E2CD-639E-DBD8-130E2D8C9C3C}"/>
              </a:ext>
            </a:extLst>
          </p:cNvPr>
          <p:cNvGrpSpPr/>
          <p:nvPr/>
        </p:nvGrpSpPr>
        <p:grpSpPr>
          <a:xfrm>
            <a:off x="965997" y="1371137"/>
            <a:ext cx="10476435" cy="3917422"/>
            <a:chOff x="965997" y="1371137"/>
            <a:chExt cx="10476435" cy="3917422"/>
          </a:xfrm>
        </p:grpSpPr>
        <p:grpSp>
          <p:nvGrpSpPr>
            <p:cNvPr id="7" name="Group 6">
              <a:extLst>
                <a:ext uri="{FF2B5EF4-FFF2-40B4-BE49-F238E27FC236}">
                  <a16:creationId xmlns:a16="http://schemas.microsoft.com/office/drawing/2014/main" id="{0C37D09F-C303-77B5-4183-B94799D5F9EE}"/>
                </a:ext>
              </a:extLst>
            </p:cNvPr>
            <p:cNvGrpSpPr/>
            <p:nvPr/>
          </p:nvGrpSpPr>
          <p:grpSpPr>
            <a:xfrm>
              <a:off x="965997" y="1371137"/>
              <a:ext cx="10476435" cy="3917422"/>
              <a:chOff x="857782" y="1470289"/>
              <a:chExt cx="10476435" cy="3917422"/>
            </a:xfrm>
          </p:grpSpPr>
          <p:pic>
            <p:nvPicPr>
              <p:cNvPr id="4" name="Picture 3">
                <a:extLst>
                  <a:ext uri="{FF2B5EF4-FFF2-40B4-BE49-F238E27FC236}">
                    <a16:creationId xmlns:a16="http://schemas.microsoft.com/office/drawing/2014/main" id="{203006EE-C057-7747-F4DA-CBA75FCAD2B6}"/>
                  </a:ext>
                </a:extLst>
              </p:cNvPr>
              <p:cNvPicPr>
                <a:picLocks noChangeAspect="1"/>
              </p:cNvPicPr>
              <p:nvPr/>
            </p:nvPicPr>
            <p:blipFill>
              <a:blip r:embed="rId4"/>
              <a:stretch>
                <a:fillRect/>
              </a:stretch>
            </p:blipFill>
            <p:spPr>
              <a:xfrm>
                <a:off x="857782" y="1470289"/>
                <a:ext cx="10476435" cy="391742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6" name="Graphic 5" descr="Cursor with solid fill">
                <a:extLst>
                  <a:ext uri="{FF2B5EF4-FFF2-40B4-BE49-F238E27FC236}">
                    <a16:creationId xmlns:a16="http://schemas.microsoft.com/office/drawing/2014/main" id="{DC688BA4-E335-C050-AC4F-8BE8BB2BBF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17301" y="3806688"/>
                <a:ext cx="741050" cy="741050"/>
              </a:xfrm>
              <a:prstGeom prst="rect">
                <a:avLst/>
              </a:prstGeom>
            </p:spPr>
          </p:pic>
        </p:grpSp>
        <p:grpSp>
          <p:nvGrpSpPr>
            <p:cNvPr id="12" name="Group 11">
              <a:extLst>
                <a:ext uri="{FF2B5EF4-FFF2-40B4-BE49-F238E27FC236}">
                  <a16:creationId xmlns:a16="http://schemas.microsoft.com/office/drawing/2014/main" id="{EAA7406C-AED4-06A7-26F2-43B643EC038E}"/>
                </a:ext>
              </a:extLst>
            </p:cNvPr>
            <p:cNvGrpSpPr/>
            <p:nvPr/>
          </p:nvGrpSpPr>
          <p:grpSpPr>
            <a:xfrm>
              <a:off x="2622014" y="1784733"/>
              <a:ext cx="6995711" cy="374574"/>
              <a:chOff x="576765" y="801336"/>
              <a:chExt cx="11038470" cy="603317"/>
            </a:xfrm>
          </p:grpSpPr>
          <p:pic>
            <p:nvPicPr>
              <p:cNvPr id="13" name="Picture 12">
                <a:extLst>
                  <a:ext uri="{FF2B5EF4-FFF2-40B4-BE49-F238E27FC236}">
                    <a16:creationId xmlns:a16="http://schemas.microsoft.com/office/drawing/2014/main" id="{5B57FA6C-6913-97BA-9CDD-DB0C2730EB9D}"/>
                  </a:ext>
                </a:extLst>
              </p:cNvPr>
              <p:cNvPicPr>
                <a:picLocks noChangeAspect="1"/>
              </p:cNvPicPr>
              <p:nvPr/>
            </p:nvPicPr>
            <p:blipFill>
              <a:blip r:embed="rId7"/>
              <a:stretch>
                <a:fillRect/>
              </a:stretch>
            </p:blipFill>
            <p:spPr>
              <a:xfrm>
                <a:off x="576765" y="801336"/>
                <a:ext cx="11038470" cy="603317"/>
              </a:xfrm>
              <a:prstGeom prst="rect">
                <a:avLst/>
              </a:prstGeom>
              <a:ln w="38100">
                <a:noFill/>
              </a:ln>
            </p:spPr>
          </p:pic>
          <p:pic>
            <p:nvPicPr>
              <p:cNvPr id="14" name="Picture 13">
                <a:extLst>
                  <a:ext uri="{FF2B5EF4-FFF2-40B4-BE49-F238E27FC236}">
                    <a16:creationId xmlns:a16="http://schemas.microsoft.com/office/drawing/2014/main" id="{992998CA-80EB-8046-4B58-820237B4EA45}"/>
                  </a:ext>
                </a:extLst>
              </p:cNvPr>
              <p:cNvPicPr>
                <a:picLocks noChangeAspect="1"/>
              </p:cNvPicPr>
              <p:nvPr/>
            </p:nvPicPr>
            <p:blipFill rotWithShape="1">
              <a:blip r:embed="rId8"/>
              <a:srcRect l="70479" b="8779"/>
              <a:stretch/>
            </p:blipFill>
            <p:spPr>
              <a:xfrm>
                <a:off x="7468246" y="904691"/>
                <a:ext cx="1478046" cy="377532"/>
              </a:xfrm>
              <a:prstGeom prst="rect">
                <a:avLst/>
              </a:prstGeom>
            </p:spPr>
          </p:pic>
          <p:pic>
            <p:nvPicPr>
              <p:cNvPr id="15" name="Picture 14">
                <a:extLst>
                  <a:ext uri="{FF2B5EF4-FFF2-40B4-BE49-F238E27FC236}">
                    <a16:creationId xmlns:a16="http://schemas.microsoft.com/office/drawing/2014/main" id="{2D39FC0A-538B-6CEB-F06C-DA14A1EEB7F4}"/>
                  </a:ext>
                </a:extLst>
              </p:cNvPr>
              <p:cNvPicPr>
                <a:picLocks noChangeAspect="1"/>
              </p:cNvPicPr>
              <p:nvPr/>
            </p:nvPicPr>
            <p:blipFill rotWithShape="1">
              <a:blip r:embed="rId9"/>
              <a:srcRect b="11412"/>
              <a:stretch/>
            </p:blipFill>
            <p:spPr>
              <a:xfrm>
                <a:off x="8981616" y="945211"/>
                <a:ext cx="1299147" cy="315566"/>
              </a:xfrm>
              <a:prstGeom prst="rect">
                <a:avLst/>
              </a:prstGeom>
            </p:spPr>
          </p:pic>
        </p:grpSp>
      </p:grpSp>
      <p:sp>
        <p:nvSpPr>
          <p:cNvPr id="3" name="Slide Number Placeholder 2">
            <a:extLst>
              <a:ext uri="{FF2B5EF4-FFF2-40B4-BE49-F238E27FC236}">
                <a16:creationId xmlns:a16="http://schemas.microsoft.com/office/drawing/2014/main" id="{18E7BF13-8F10-FA15-BC17-14AFF3DCA9B4}"/>
              </a:ext>
            </a:extLst>
          </p:cNvPr>
          <p:cNvSpPr>
            <a:spLocks noGrp="1"/>
          </p:cNvSpPr>
          <p:nvPr>
            <p:ph type="sldNum" sz="quarter" idx="17"/>
          </p:nvPr>
        </p:nvSpPr>
        <p:spPr/>
        <p:txBody>
          <a:bodyPr/>
          <a:lstStyle/>
          <a:p>
            <a:fld id="{58AE716E-68DD-2249-A7FA-8AEF0B14DF81}" type="slidenum">
              <a:rPr lang="en-US" smtClean="0"/>
              <a:pPr/>
              <a:t>45</a:t>
            </a:fld>
            <a:endParaRPr lang="en-US" dirty="0"/>
          </a:p>
        </p:txBody>
      </p:sp>
    </p:spTree>
    <p:custDataLst>
      <p:tags r:id="rId1"/>
    </p:custDataLst>
    <p:extLst>
      <p:ext uri="{BB962C8B-B14F-4D97-AF65-F5344CB8AC3E}">
        <p14:creationId xmlns:p14="http://schemas.microsoft.com/office/powerpoint/2010/main" val="214613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D9A28D-88E7-DAAC-8631-52F626AC7824}"/>
              </a:ext>
            </a:extLst>
          </p:cNvPr>
          <p:cNvSpPr>
            <a:spLocks noGrp="1"/>
          </p:cNvSpPr>
          <p:nvPr>
            <p:ph type="title"/>
          </p:nvPr>
        </p:nvSpPr>
        <p:spPr/>
        <p:txBody>
          <a:bodyPr/>
          <a:lstStyle/>
          <a:p>
            <a:r>
              <a:rPr lang="en-US" dirty="0"/>
              <a:t>Preview Items</a:t>
            </a:r>
          </a:p>
        </p:txBody>
      </p:sp>
      <p:grpSp>
        <p:nvGrpSpPr>
          <p:cNvPr id="2" name="Group 1" descr="Images showing an item preview and the score result window.">
            <a:extLst>
              <a:ext uri="{FF2B5EF4-FFF2-40B4-BE49-F238E27FC236}">
                <a16:creationId xmlns:a16="http://schemas.microsoft.com/office/drawing/2014/main" id="{C6B72272-02A1-3212-B153-99E242802B04}"/>
              </a:ext>
            </a:extLst>
          </p:cNvPr>
          <p:cNvGrpSpPr/>
          <p:nvPr/>
        </p:nvGrpSpPr>
        <p:grpSpPr>
          <a:xfrm>
            <a:off x="719165" y="943533"/>
            <a:ext cx="10294577" cy="5100067"/>
            <a:chOff x="719165" y="943533"/>
            <a:chExt cx="10294577" cy="5100067"/>
          </a:xfrm>
        </p:grpSpPr>
        <p:pic>
          <p:nvPicPr>
            <p:cNvPr id="10" name="Picture 9">
              <a:extLst>
                <a:ext uri="{FF2B5EF4-FFF2-40B4-BE49-F238E27FC236}">
                  <a16:creationId xmlns:a16="http://schemas.microsoft.com/office/drawing/2014/main" id="{7DE43AE4-3057-3A80-2973-112E0D80DD03}"/>
                </a:ext>
              </a:extLst>
            </p:cNvPr>
            <p:cNvPicPr>
              <a:picLocks noChangeAspect="1"/>
            </p:cNvPicPr>
            <p:nvPr/>
          </p:nvPicPr>
          <p:blipFill>
            <a:blip r:embed="rId4"/>
            <a:stretch>
              <a:fillRect/>
            </a:stretch>
          </p:blipFill>
          <p:spPr>
            <a:xfrm>
              <a:off x="719165" y="943533"/>
              <a:ext cx="2365229" cy="313649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01622D47-65AE-35DE-4DB6-26645F0E4B2A}"/>
                </a:ext>
              </a:extLst>
            </p:cNvPr>
            <p:cNvPicPr>
              <a:picLocks noChangeAspect="1"/>
            </p:cNvPicPr>
            <p:nvPr/>
          </p:nvPicPr>
          <p:blipFill>
            <a:blip r:embed="rId5"/>
            <a:stretch>
              <a:fillRect/>
            </a:stretch>
          </p:blipFill>
          <p:spPr>
            <a:xfrm>
              <a:off x="3441624" y="943533"/>
              <a:ext cx="7572118" cy="343928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CF9FC080-737D-5192-F387-79AAC5B20756}"/>
                </a:ext>
              </a:extLst>
            </p:cNvPr>
            <p:cNvPicPr>
              <a:picLocks noChangeAspect="1"/>
            </p:cNvPicPr>
            <p:nvPr/>
          </p:nvPicPr>
          <p:blipFill>
            <a:blip r:embed="rId6"/>
            <a:stretch>
              <a:fillRect/>
            </a:stretch>
          </p:blipFill>
          <p:spPr>
            <a:xfrm>
              <a:off x="5063319" y="4080032"/>
              <a:ext cx="3986223" cy="1963568"/>
            </a:xfrm>
            <a:prstGeom prst="rect">
              <a:avLst/>
            </a:prstGeom>
            <a:ln w="38100">
              <a:solidFill>
                <a:srgbClr val="C05100"/>
              </a:solidFill>
            </a:ln>
          </p:spPr>
        </p:pic>
        <p:pic>
          <p:nvPicPr>
            <p:cNvPr id="15" name="Graphic 14" descr="Cursor with solid fill">
              <a:extLst>
                <a:ext uri="{FF2B5EF4-FFF2-40B4-BE49-F238E27FC236}">
                  <a16:creationId xmlns:a16="http://schemas.microsoft.com/office/drawing/2014/main" id="{491F63D0-3BC7-5E59-AABA-04A32344F0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6662" y="3003883"/>
              <a:ext cx="741050" cy="741050"/>
            </a:xfrm>
            <a:prstGeom prst="rect">
              <a:avLst/>
            </a:prstGeom>
          </p:spPr>
        </p:pic>
        <p:pic>
          <p:nvPicPr>
            <p:cNvPr id="16" name="Graphic 15" descr="Cursor with solid fill">
              <a:extLst>
                <a:ext uri="{FF2B5EF4-FFF2-40B4-BE49-F238E27FC236}">
                  <a16:creationId xmlns:a16="http://schemas.microsoft.com/office/drawing/2014/main" id="{B5B254CD-E5C5-15EE-7B27-B3BCBC1F74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42890" y="1043477"/>
              <a:ext cx="741050" cy="741050"/>
            </a:xfrm>
            <a:prstGeom prst="rect">
              <a:avLst/>
            </a:prstGeom>
          </p:spPr>
        </p:pic>
        <p:sp>
          <p:nvSpPr>
            <p:cNvPr id="17" name="Flowchart: Connector 16">
              <a:extLst>
                <a:ext uri="{FF2B5EF4-FFF2-40B4-BE49-F238E27FC236}">
                  <a16:creationId xmlns:a16="http://schemas.microsoft.com/office/drawing/2014/main" id="{1FD0BBBF-25E5-91CC-0D47-E53C6EF02FE9}"/>
                </a:ext>
              </a:extLst>
            </p:cNvPr>
            <p:cNvSpPr/>
            <p:nvPr/>
          </p:nvSpPr>
          <p:spPr>
            <a:xfrm>
              <a:off x="6751092" y="3656229"/>
              <a:ext cx="113731" cy="105770"/>
            </a:xfrm>
            <a:prstGeom prst="flowChartConnector">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a:extLst>
                <a:ext uri="{FF2B5EF4-FFF2-40B4-BE49-F238E27FC236}">
                  <a16:creationId xmlns:a16="http://schemas.microsoft.com/office/drawing/2014/main" id="{33E46D3E-6FFD-3C08-0AFA-E049A58842D7}"/>
                </a:ext>
              </a:extLst>
            </p:cNvPr>
            <p:cNvPicPr>
              <a:picLocks noChangeAspect="1"/>
            </p:cNvPicPr>
            <p:nvPr/>
          </p:nvPicPr>
          <p:blipFill rotWithShape="1">
            <a:blip r:embed="rId9"/>
            <a:srcRect t="1" r="77475" b="-7823"/>
            <a:stretch/>
          </p:blipFill>
          <p:spPr>
            <a:xfrm>
              <a:off x="1917420" y="1259663"/>
              <a:ext cx="1166974" cy="308678"/>
            </a:xfrm>
            <a:prstGeom prst="rect">
              <a:avLst/>
            </a:prstGeom>
          </p:spPr>
        </p:pic>
      </p:grpSp>
      <p:sp>
        <p:nvSpPr>
          <p:cNvPr id="3" name="Slide Number Placeholder 2">
            <a:extLst>
              <a:ext uri="{FF2B5EF4-FFF2-40B4-BE49-F238E27FC236}">
                <a16:creationId xmlns:a16="http://schemas.microsoft.com/office/drawing/2014/main" id="{20DACB13-BEC2-71E3-A6F8-345598EDA51F}"/>
              </a:ext>
            </a:extLst>
          </p:cNvPr>
          <p:cNvSpPr>
            <a:spLocks noGrp="1"/>
          </p:cNvSpPr>
          <p:nvPr>
            <p:ph type="sldNum" sz="quarter" idx="17"/>
          </p:nvPr>
        </p:nvSpPr>
        <p:spPr/>
        <p:txBody>
          <a:bodyPr/>
          <a:lstStyle/>
          <a:p>
            <a:fld id="{58AE716E-68DD-2249-A7FA-8AEF0B14DF81}" type="slidenum">
              <a:rPr lang="en-US" smtClean="0"/>
              <a:pPr/>
              <a:t>46</a:t>
            </a:fld>
            <a:endParaRPr lang="en-US" dirty="0"/>
          </a:p>
        </p:txBody>
      </p:sp>
    </p:spTree>
    <p:custDataLst>
      <p:tags r:id="rId1"/>
    </p:custDataLst>
    <p:extLst>
      <p:ext uri="{BB962C8B-B14F-4D97-AF65-F5344CB8AC3E}">
        <p14:creationId xmlns:p14="http://schemas.microsoft.com/office/powerpoint/2010/main" val="1832209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CBACF7-DD52-C207-284A-213C7ED06DD1}"/>
              </a:ext>
            </a:extLst>
          </p:cNvPr>
          <p:cNvSpPr>
            <a:spLocks noGrp="1"/>
          </p:cNvSpPr>
          <p:nvPr>
            <p:ph type="title"/>
          </p:nvPr>
        </p:nvSpPr>
        <p:spPr/>
        <p:txBody>
          <a:bodyPr/>
          <a:lstStyle/>
          <a:p>
            <a:r>
              <a:rPr lang="en-US" dirty="0"/>
              <a:t>Duplicate Items</a:t>
            </a:r>
          </a:p>
        </p:txBody>
      </p:sp>
      <p:grpSp>
        <p:nvGrpSpPr>
          <p:cNvPr id="2" name="Group 1" descr="Images showing the copy button and the copying item window.">
            <a:extLst>
              <a:ext uri="{FF2B5EF4-FFF2-40B4-BE49-F238E27FC236}">
                <a16:creationId xmlns:a16="http://schemas.microsoft.com/office/drawing/2014/main" id="{99F23F3D-9C05-CEC1-C0FD-F0C498C3D563}"/>
              </a:ext>
            </a:extLst>
          </p:cNvPr>
          <p:cNvGrpSpPr/>
          <p:nvPr/>
        </p:nvGrpSpPr>
        <p:grpSpPr>
          <a:xfrm>
            <a:off x="1211855" y="1038372"/>
            <a:ext cx="9375354" cy="4980334"/>
            <a:chOff x="1211855" y="1038372"/>
            <a:chExt cx="9375354" cy="4980334"/>
          </a:xfrm>
        </p:grpSpPr>
        <p:grpSp>
          <p:nvGrpSpPr>
            <p:cNvPr id="12" name="Group 11">
              <a:extLst>
                <a:ext uri="{FF2B5EF4-FFF2-40B4-BE49-F238E27FC236}">
                  <a16:creationId xmlns:a16="http://schemas.microsoft.com/office/drawing/2014/main" id="{00660936-408A-B745-1F47-AABDCCC10438}"/>
                </a:ext>
              </a:extLst>
            </p:cNvPr>
            <p:cNvGrpSpPr/>
            <p:nvPr/>
          </p:nvGrpSpPr>
          <p:grpSpPr>
            <a:xfrm>
              <a:off x="1211855" y="1038372"/>
              <a:ext cx="9375354" cy="4238707"/>
              <a:chOff x="1079653" y="1282223"/>
              <a:chExt cx="10648370" cy="4671085"/>
            </a:xfrm>
          </p:grpSpPr>
          <p:pic>
            <p:nvPicPr>
              <p:cNvPr id="11" name="Picture 10">
                <a:extLst>
                  <a:ext uri="{FF2B5EF4-FFF2-40B4-BE49-F238E27FC236}">
                    <a16:creationId xmlns:a16="http://schemas.microsoft.com/office/drawing/2014/main" id="{441AFB13-688A-33EE-908E-1F35432E3F03}"/>
                  </a:ext>
                </a:extLst>
              </p:cNvPr>
              <p:cNvPicPr>
                <a:picLocks noChangeAspect="1"/>
              </p:cNvPicPr>
              <p:nvPr/>
            </p:nvPicPr>
            <p:blipFill>
              <a:blip r:embed="rId4"/>
              <a:stretch>
                <a:fillRect/>
              </a:stretch>
            </p:blipFill>
            <p:spPr>
              <a:xfrm>
                <a:off x="1079653" y="1282223"/>
                <a:ext cx="10648370" cy="467108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0DB5EEC3-002B-5EB4-EBDD-242B20AE6C46}"/>
                  </a:ext>
                </a:extLst>
              </p:cNvPr>
              <p:cNvGrpSpPr/>
              <p:nvPr/>
            </p:nvGrpSpPr>
            <p:grpSpPr>
              <a:xfrm>
                <a:off x="2923359" y="1826341"/>
                <a:ext cx="7410463" cy="432118"/>
                <a:chOff x="576765" y="801336"/>
                <a:chExt cx="11038470" cy="603317"/>
              </a:xfrm>
            </p:grpSpPr>
            <p:pic>
              <p:nvPicPr>
                <p:cNvPr id="7" name="Picture 6">
                  <a:extLst>
                    <a:ext uri="{FF2B5EF4-FFF2-40B4-BE49-F238E27FC236}">
                      <a16:creationId xmlns:a16="http://schemas.microsoft.com/office/drawing/2014/main" id="{68DC5A39-8014-DE7A-3886-B8318B8910BF}"/>
                    </a:ext>
                  </a:extLst>
                </p:cNvPr>
                <p:cNvPicPr>
                  <a:picLocks noChangeAspect="1"/>
                </p:cNvPicPr>
                <p:nvPr/>
              </p:nvPicPr>
              <p:blipFill>
                <a:blip r:embed="rId5"/>
                <a:stretch>
                  <a:fillRect/>
                </a:stretch>
              </p:blipFill>
              <p:spPr>
                <a:xfrm>
                  <a:off x="576765" y="801336"/>
                  <a:ext cx="11038470" cy="603317"/>
                </a:xfrm>
                <a:prstGeom prst="rect">
                  <a:avLst/>
                </a:prstGeom>
                <a:ln w="38100">
                  <a:noFill/>
                </a:ln>
              </p:spPr>
            </p:pic>
            <p:pic>
              <p:nvPicPr>
                <p:cNvPr id="8" name="Picture 7">
                  <a:extLst>
                    <a:ext uri="{FF2B5EF4-FFF2-40B4-BE49-F238E27FC236}">
                      <a16:creationId xmlns:a16="http://schemas.microsoft.com/office/drawing/2014/main" id="{3B4DA5BC-CD1E-D20C-0668-E863B49B66D6}"/>
                    </a:ext>
                  </a:extLst>
                </p:cNvPr>
                <p:cNvPicPr>
                  <a:picLocks noChangeAspect="1"/>
                </p:cNvPicPr>
                <p:nvPr/>
              </p:nvPicPr>
              <p:blipFill rotWithShape="1">
                <a:blip r:embed="rId6"/>
                <a:srcRect l="70479" b="8779"/>
                <a:stretch/>
              </p:blipFill>
              <p:spPr>
                <a:xfrm>
                  <a:off x="7468246" y="904691"/>
                  <a:ext cx="1478046" cy="377532"/>
                </a:xfrm>
                <a:prstGeom prst="rect">
                  <a:avLst/>
                </a:prstGeom>
              </p:spPr>
            </p:pic>
            <p:pic>
              <p:nvPicPr>
                <p:cNvPr id="9" name="Picture 8">
                  <a:extLst>
                    <a:ext uri="{FF2B5EF4-FFF2-40B4-BE49-F238E27FC236}">
                      <a16:creationId xmlns:a16="http://schemas.microsoft.com/office/drawing/2014/main" id="{58A45723-7039-197E-3481-B74235738CF6}"/>
                    </a:ext>
                  </a:extLst>
                </p:cNvPr>
                <p:cNvPicPr>
                  <a:picLocks noChangeAspect="1"/>
                </p:cNvPicPr>
                <p:nvPr/>
              </p:nvPicPr>
              <p:blipFill rotWithShape="1">
                <a:blip r:embed="rId7"/>
                <a:srcRect b="11412"/>
                <a:stretch/>
              </p:blipFill>
              <p:spPr>
                <a:xfrm>
                  <a:off x="8981616" y="945211"/>
                  <a:ext cx="1299147" cy="315566"/>
                </a:xfrm>
                <a:prstGeom prst="rect">
                  <a:avLst/>
                </a:prstGeom>
              </p:spPr>
            </p:pic>
          </p:grpSp>
        </p:grpSp>
        <p:pic>
          <p:nvPicPr>
            <p:cNvPr id="14" name="Picture 13">
              <a:extLst>
                <a:ext uri="{FF2B5EF4-FFF2-40B4-BE49-F238E27FC236}">
                  <a16:creationId xmlns:a16="http://schemas.microsoft.com/office/drawing/2014/main" id="{A98C4FE6-3D04-3C6A-1D83-B34B244E5306}"/>
                </a:ext>
              </a:extLst>
            </p:cNvPr>
            <p:cNvPicPr>
              <a:picLocks noChangeAspect="1"/>
            </p:cNvPicPr>
            <p:nvPr/>
          </p:nvPicPr>
          <p:blipFill>
            <a:blip r:embed="rId8"/>
            <a:stretch>
              <a:fillRect/>
            </a:stretch>
          </p:blipFill>
          <p:spPr>
            <a:xfrm>
              <a:off x="5411694" y="3848809"/>
              <a:ext cx="4364313" cy="2169897"/>
            </a:xfrm>
            <a:prstGeom prst="rect">
              <a:avLst/>
            </a:prstGeom>
            <a:ln w="38100">
              <a:solidFill>
                <a:srgbClr val="C05100"/>
              </a:solidFill>
            </a:ln>
          </p:spPr>
        </p:pic>
      </p:grpSp>
      <p:sp>
        <p:nvSpPr>
          <p:cNvPr id="3" name="Slide Number Placeholder 2">
            <a:extLst>
              <a:ext uri="{FF2B5EF4-FFF2-40B4-BE49-F238E27FC236}">
                <a16:creationId xmlns:a16="http://schemas.microsoft.com/office/drawing/2014/main" id="{4D47AF4A-4E73-E363-9E54-24D6BC8C3E2B}"/>
              </a:ext>
            </a:extLst>
          </p:cNvPr>
          <p:cNvSpPr>
            <a:spLocks noGrp="1"/>
          </p:cNvSpPr>
          <p:nvPr>
            <p:ph type="sldNum" sz="quarter" idx="17"/>
          </p:nvPr>
        </p:nvSpPr>
        <p:spPr/>
        <p:txBody>
          <a:bodyPr/>
          <a:lstStyle/>
          <a:p>
            <a:fld id="{58AE716E-68DD-2249-A7FA-8AEF0B14DF81}" type="slidenum">
              <a:rPr lang="en-US" smtClean="0"/>
              <a:pPr/>
              <a:t>47</a:t>
            </a:fld>
            <a:endParaRPr lang="en-US" dirty="0"/>
          </a:p>
        </p:txBody>
      </p:sp>
    </p:spTree>
    <p:custDataLst>
      <p:tags r:id="rId1"/>
    </p:custDataLst>
    <p:extLst>
      <p:ext uri="{BB962C8B-B14F-4D97-AF65-F5344CB8AC3E}">
        <p14:creationId xmlns:p14="http://schemas.microsoft.com/office/powerpoint/2010/main" val="1317959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758339-183B-69AD-5949-42C6B95625F6}"/>
              </a:ext>
            </a:extLst>
          </p:cNvPr>
          <p:cNvSpPr>
            <a:spLocks noGrp="1"/>
          </p:cNvSpPr>
          <p:nvPr>
            <p:ph type="title"/>
          </p:nvPr>
        </p:nvSpPr>
        <p:spPr/>
        <p:txBody>
          <a:bodyPr/>
          <a:lstStyle/>
          <a:p>
            <a:r>
              <a:rPr lang="en-US" dirty="0"/>
              <a:t>Label Items</a:t>
            </a:r>
          </a:p>
        </p:txBody>
      </p:sp>
      <p:grpSp>
        <p:nvGrpSpPr>
          <p:cNvPr id="2" name="Group 1" descr="Images showing the label button and the Apply Label and Manage Labels windows.">
            <a:extLst>
              <a:ext uri="{FF2B5EF4-FFF2-40B4-BE49-F238E27FC236}">
                <a16:creationId xmlns:a16="http://schemas.microsoft.com/office/drawing/2014/main" id="{2A39F234-593C-60A2-7598-9526318C2580}"/>
              </a:ext>
            </a:extLst>
          </p:cNvPr>
          <p:cNvGrpSpPr/>
          <p:nvPr/>
        </p:nvGrpSpPr>
        <p:grpSpPr>
          <a:xfrm>
            <a:off x="601501" y="910086"/>
            <a:ext cx="11403153" cy="5312208"/>
            <a:chOff x="601501" y="910086"/>
            <a:chExt cx="11403153" cy="5312208"/>
          </a:xfrm>
        </p:grpSpPr>
        <p:grpSp>
          <p:nvGrpSpPr>
            <p:cNvPr id="20" name="Group 19">
              <a:extLst>
                <a:ext uri="{FF2B5EF4-FFF2-40B4-BE49-F238E27FC236}">
                  <a16:creationId xmlns:a16="http://schemas.microsoft.com/office/drawing/2014/main" id="{B5492E35-762B-4C00-CA32-8B706E258107}"/>
                </a:ext>
              </a:extLst>
            </p:cNvPr>
            <p:cNvGrpSpPr/>
            <p:nvPr/>
          </p:nvGrpSpPr>
          <p:grpSpPr>
            <a:xfrm>
              <a:off x="601501" y="910086"/>
              <a:ext cx="10988998" cy="4941683"/>
              <a:chOff x="660518" y="806092"/>
              <a:chExt cx="10988998" cy="4941683"/>
            </a:xfrm>
          </p:grpSpPr>
          <p:grpSp>
            <p:nvGrpSpPr>
              <p:cNvPr id="8" name="Group 7">
                <a:extLst>
                  <a:ext uri="{FF2B5EF4-FFF2-40B4-BE49-F238E27FC236}">
                    <a16:creationId xmlns:a16="http://schemas.microsoft.com/office/drawing/2014/main" id="{A69026A6-CC09-3016-590C-A9598E8B3C0B}"/>
                  </a:ext>
                </a:extLst>
              </p:cNvPr>
              <p:cNvGrpSpPr/>
              <p:nvPr/>
            </p:nvGrpSpPr>
            <p:grpSpPr>
              <a:xfrm>
                <a:off x="660518" y="1337912"/>
                <a:ext cx="2402169" cy="3861134"/>
                <a:chOff x="968992" y="1210925"/>
                <a:chExt cx="2596440" cy="4115113"/>
              </a:xfrm>
            </p:grpSpPr>
            <p:pic>
              <p:nvPicPr>
                <p:cNvPr id="4" name="Picture 3">
                  <a:extLst>
                    <a:ext uri="{FF2B5EF4-FFF2-40B4-BE49-F238E27FC236}">
                      <a16:creationId xmlns:a16="http://schemas.microsoft.com/office/drawing/2014/main" id="{6493B49B-8DE1-61DB-ED5F-D18C51E0829A}"/>
                    </a:ext>
                  </a:extLst>
                </p:cNvPr>
                <p:cNvPicPr>
                  <a:picLocks noChangeAspect="1"/>
                </p:cNvPicPr>
                <p:nvPr/>
              </p:nvPicPr>
              <p:blipFill>
                <a:blip r:embed="rId4"/>
                <a:stretch>
                  <a:fillRect/>
                </a:stretch>
              </p:blipFill>
              <p:spPr>
                <a:xfrm>
                  <a:off x="968992" y="1210925"/>
                  <a:ext cx="2596440" cy="411511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FBF736A-5A76-600E-DCC2-5157A1896D4B}"/>
                    </a:ext>
                  </a:extLst>
                </p:cNvPr>
                <p:cNvPicPr>
                  <a:picLocks noChangeAspect="1"/>
                </p:cNvPicPr>
                <p:nvPr/>
              </p:nvPicPr>
              <p:blipFill rotWithShape="1">
                <a:blip r:embed="rId5"/>
                <a:srcRect l="38881" t="23658" r="37642" b="3319"/>
                <a:stretch/>
              </p:blipFill>
              <p:spPr>
                <a:xfrm>
                  <a:off x="2267212" y="1685581"/>
                  <a:ext cx="1281962" cy="220337"/>
                </a:xfrm>
                <a:prstGeom prst="rect">
                  <a:avLst/>
                </a:prstGeom>
              </p:spPr>
            </p:pic>
          </p:grpSp>
          <p:pic>
            <p:nvPicPr>
              <p:cNvPr id="12" name="Picture 11">
                <a:extLst>
                  <a:ext uri="{FF2B5EF4-FFF2-40B4-BE49-F238E27FC236}">
                    <a16:creationId xmlns:a16="http://schemas.microsoft.com/office/drawing/2014/main" id="{2E67CB86-B9B2-EEF0-FD66-29C6D9D2C962}"/>
                  </a:ext>
                </a:extLst>
              </p:cNvPr>
              <p:cNvPicPr>
                <a:picLocks noChangeAspect="1"/>
              </p:cNvPicPr>
              <p:nvPr/>
            </p:nvPicPr>
            <p:blipFill>
              <a:blip r:embed="rId6"/>
              <a:stretch>
                <a:fillRect/>
              </a:stretch>
            </p:blipFill>
            <p:spPr>
              <a:xfrm>
                <a:off x="3392767" y="1337912"/>
                <a:ext cx="4005372" cy="3861134"/>
              </a:xfrm>
              <a:prstGeom prst="rect">
                <a:avLst/>
              </a:prstGeom>
              <a:ln w="12700">
                <a:solidFill>
                  <a:schemeClr val="bg1">
                    <a:lumMod val="75000"/>
                  </a:schemeClr>
                </a:solidFill>
              </a:ln>
            </p:spPr>
          </p:pic>
          <p:pic>
            <p:nvPicPr>
              <p:cNvPr id="14" name="Picture 13">
                <a:extLst>
                  <a:ext uri="{FF2B5EF4-FFF2-40B4-BE49-F238E27FC236}">
                    <a16:creationId xmlns:a16="http://schemas.microsoft.com/office/drawing/2014/main" id="{1360A56F-1505-EC59-6E25-B8E64E248303}"/>
                  </a:ext>
                </a:extLst>
              </p:cNvPr>
              <p:cNvPicPr>
                <a:picLocks noChangeAspect="1"/>
              </p:cNvPicPr>
              <p:nvPr/>
            </p:nvPicPr>
            <p:blipFill>
              <a:blip r:embed="rId7"/>
              <a:stretch>
                <a:fillRect/>
              </a:stretch>
            </p:blipFill>
            <p:spPr>
              <a:xfrm>
                <a:off x="7609317" y="1886642"/>
                <a:ext cx="4040199" cy="3861133"/>
              </a:xfrm>
              <a:prstGeom prst="rect">
                <a:avLst/>
              </a:prstGeom>
              <a:ln w="12700">
                <a:solidFill>
                  <a:schemeClr val="bg1">
                    <a:lumMod val="75000"/>
                  </a:schemeClr>
                </a:solidFill>
              </a:ln>
            </p:spPr>
          </p:pic>
          <p:pic>
            <p:nvPicPr>
              <p:cNvPr id="16" name="Picture 15">
                <a:extLst>
                  <a:ext uri="{FF2B5EF4-FFF2-40B4-BE49-F238E27FC236}">
                    <a16:creationId xmlns:a16="http://schemas.microsoft.com/office/drawing/2014/main" id="{5D0F79C6-F68B-028E-02CC-BECD987B7FA5}"/>
                  </a:ext>
                </a:extLst>
              </p:cNvPr>
              <p:cNvPicPr>
                <a:picLocks noChangeAspect="1"/>
              </p:cNvPicPr>
              <p:nvPr/>
            </p:nvPicPr>
            <p:blipFill>
              <a:blip r:embed="rId8"/>
              <a:stretch>
                <a:fillRect/>
              </a:stretch>
            </p:blipFill>
            <p:spPr>
              <a:xfrm>
                <a:off x="7612468" y="806092"/>
                <a:ext cx="1341094" cy="822944"/>
              </a:xfrm>
              <a:prstGeom prst="rect">
                <a:avLst/>
              </a:prstGeom>
              <a:ln w="38100">
                <a:solidFill>
                  <a:srgbClr val="C05100"/>
                </a:solidFill>
              </a:ln>
            </p:spPr>
          </p:pic>
          <p:pic>
            <p:nvPicPr>
              <p:cNvPr id="17" name="Graphic 16" descr="Cursor with solid fill">
                <a:extLst>
                  <a:ext uri="{FF2B5EF4-FFF2-40B4-BE49-F238E27FC236}">
                    <a16:creationId xmlns:a16="http://schemas.microsoft.com/office/drawing/2014/main" id="{97AD1288-F8AD-0C54-CB6F-7190EF9A81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91077" y="4497465"/>
                <a:ext cx="741050" cy="741050"/>
              </a:xfrm>
              <a:prstGeom prst="rect">
                <a:avLst/>
              </a:prstGeom>
            </p:spPr>
          </p:pic>
          <p:pic>
            <p:nvPicPr>
              <p:cNvPr id="18" name="Graphic 17" descr="Cursor with solid fill">
                <a:extLst>
                  <a:ext uri="{FF2B5EF4-FFF2-40B4-BE49-F238E27FC236}">
                    <a16:creationId xmlns:a16="http://schemas.microsoft.com/office/drawing/2014/main" id="{6996B208-EBE8-E3EF-AD74-75B7A04417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32084" y="4845956"/>
                <a:ext cx="741050" cy="741050"/>
              </a:xfrm>
              <a:prstGeom prst="rect">
                <a:avLst/>
              </a:prstGeom>
            </p:spPr>
          </p:pic>
        </p:grpSp>
        <p:pic>
          <p:nvPicPr>
            <p:cNvPr id="19" name="Graphic 18" descr="Cursor with solid fill">
              <a:extLst>
                <a:ext uri="{FF2B5EF4-FFF2-40B4-BE49-F238E27FC236}">
                  <a16:creationId xmlns:a16="http://schemas.microsoft.com/office/drawing/2014/main" id="{9B3A4CBF-5593-5FE2-408A-6E47898D1E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63604" y="5481244"/>
              <a:ext cx="741050" cy="741050"/>
            </a:xfrm>
            <a:prstGeom prst="rect">
              <a:avLst/>
            </a:prstGeom>
          </p:spPr>
        </p:pic>
        <p:grpSp>
          <p:nvGrpSpPr>
            <p:cNvPr id="21" name="Group 20">
              <a:extLst>
                <a:ext uri="{FF2B5EF4-FFF2-40B4-BE49-F238E27FC236}">
                  <a16:creationId xmlns:a16="http://schemas.microsoft.com/office/drawing/2014/main" id="{1C64A9B2-882D-FBA5-2468-527A08F1F61B}"/>
                </a:ext>
              </a:extLst>
            </p:cNvPr>
            <p:cNvGrpSpPr/>
            <p:nvPr/>
          </p:nvGrpSpPr>
          <p:grpSpPr>
            <a:xfrm>
              <a:off x="601501" y="910086"/>
              <a:ext cx="6650300" cy="375683"/>
              <a:chOff x="576765" y="801336"/>
              <a:chExt cx="11038470" cy="603317"/>
            </a:xfrm>
          </p:grpSpPr>
          <p:pic>
            <p:nvPicPr>
              <p:cNvPr id="22" name="Picture 21">
                <a:extLst>
                  <a:ext uri="{FF2B5EF4-FFF2-40B4-BE49-F238E27FC236}">
                    <a16:creationId xmlns:a16="http://schemas.microsoft.com/office/drawing/2014/main" id="{FEA83FD1-FEE2-580A-93D6-D8646483B937}"/>
                  </a:ext>
                </a:extLst>
              </p:cNvPr>
              <p:cNvPicPr>
                <a:picLocks noChangeAspect="1"/>
              </p:cNvPicPr>
              <p:nvPr/>
            </p:nvPicPr>
            <p:blipFill>
              <a:blip r:embed="rId11"/>
              <a:stretch>
                <a:fillRect/>
              </a:stretch>
            </p:blipFill>
            <p:spPr>
              <a:xfrm>
                <a:off x="576765" y="801336"/>
                <a:ext cx="11038470" cy="603317"/>
              </a:xfrm>
              <a:prstGeom prst="rect">
                <a:avLst/>
              </a:prstGeom>
              <a:ln w="38100">
                <a:solidFill>
                  <a:srgbClr val="C05100"/>
                </a:solidFill>
              </a:ln>
            </p:spPr>
          </p:pic>
          <p:pic>
            <p:nvPicPr>
              <p:cNvPr id="23" name="Picture 22">
                <a:extLst>
                  <a:ext uri="{FF2B5EF4-FFF2-40B4-BE49-F238E27FC236}">
                    <a16:creationId xmlns:a16="http://schemas.microsoft.com/office/drawing/2014/main" id="{982EF01C-609E-E685-17CA-E3C57A3F1FAB}"/>
                  </a:ext>
                </a:extLst>
              </p:cNvPr>
              <p:cNvPicPr>
                <a:picLocks noChangeAspect="1"/>
              </p:cNvPicPr>
              <p:nvPr/>
            </p:nvPicPr>
            <p:blipFill rotWithShape="1">
              <a:blip r:embed="rId12"/>
              <a:srcRect l="70479" b="8779"/>
              <a:stretch/>
            </p:blipFill>
            <p:spPr>
              <a:xfrm>
                <a:off x="7468246" y="904691"/>
                <a:ext cx="1478046" cy="377532"/>
              </a:xfrm>
              <a:prstGeom prst="rect">
                <a:avLst/>
              </a:prstGeom>
            </p:spPr>
          </p:pic>
          <p:pic>
            <p:nvPicPr>
              <p:cNvPr id="24" name="Picture 23">
                <a:extLst>
                  <a:ext uri="{FF2B5EF4-FFF2-40B4-BE49-F238E27FC236}">
                    <a16:creationId xmlns:a16="http://schemas.microsoft.com/office/drawing/2014/main" id="{7206D1E3-2592-7B12-7CC2-EA5517980429}"/>
                  </a:ext>
                </a:extLst>
              </p:cNvPr>
              <p:cNvPicPr>
                <a:picLocks noChangeAspect="1"/>
              </p:cNvPicPr>
              <p:nvPr/>
            </p:nvPicPr>
            <p:blipFill rotWithShape="1">
              <a:blip r:embed="rId13"/>
              <a:srcRect b="11412"/>
              <a:stretch/>
            </p:blipFill>
            <p:spPr>
              <a:xfrm>
                <a:off x="8981616" y="945211"/>
                <a:ext cx="1299147" cy="315566"/>
              </a:xfrm>
              <a:prstGeom prst="rect">
                <a:avLst/>
              </a:prstGeom>
            </p:spPr>
          </p:pic>
        </p:grpSp>
      </p:grpSp>
      <p:sp>
        <p:nvSpPr>
          <p:cNvPr id="3" name="Slide Number Placeholder 2">
            <a:extLst>
              <a:ext uri="{FF2B5EF4-FFF2-40B4-BE49-F238E27FC236}">
                <a16:creationId xmlns:a16="http://schemas.microsoft.com/office/drawing/2014/main" id="{ECF5C542-3C55-99CB-97BD-602A6C8F243F}"/>
              </a:ext>
            </a:extLst>
          </p:cNvPr>
          <p:cNvSpPr>
            <a:spLocks noGrp="1"/>
          </p:cNvSpPr>
          <p:nvPr>
            <p:ph type="sldNum" sz="quarter" idx="17"/>
          </p:nvPr>
        </p:nvSpPr>
        <p:spPr/>
        <p:txBody>
          <a:bodyPr/>
          <a:lstStyle/>
          <a:p>
            <a:fld id="{58AE716E-68DD-2249-A7FA-8AEF0B14DF81}" type="slidenum">
              <a:rPr lang="en-US" smtClean="0"/>
              <a:pPr/>
              <a:t>48</a:t>
            </a:fld>
            <a:endParaRPr lang="en-US" dirty="0"/>
          </a:p>
        </p:txBody>
      </p:sp>
    </p:spTree>
    <p:custDataLst>
      <p:tags r:id="rId1"/>
    </p:custDataLst>
    <p:extLst>
      <p:ext uri="{BB962C8B-B14F-4D97-AF65-F5344CB8AC3E}">
        <p14:creationId xmlns:p14="http://schemas.microsoft.com/office/powerpoint/2010/main" val="3975996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A7BD23-7DDD-1656-C70A-B3240B618346}"/>
              </a:ext>
            </a:extLst>
          </p:cNvPr>
          <p:cNvSpPr>
            <a:spLocks noGrp="1"/>
          </p:cNvSpPr>
          <p:nvPr>
            <p:ph type="title"/>
          </p:nvPr>
        </p:nvSpPr>
        <p:spPr/>
        <p:txBody>
          <a:bodyPr/>
          <a:lstStyle/>
          <a:p>
            <a:r>
              <a:rPr lang="en-US" dirty="0"/>
              <a:t>Save an Item as a PDF</a:t>
            </a:r>
          </a:p>
        </p:txBody>
      </p:sp>
      <p:grpSp>
        <p:nvGrpSpPr>
          <p:cNvPr id="2" name="Group 1" descr="Images showing the Generate PDF button and the windows used with it.">
            <a:extLst>
              <a:ext uri="{FF2B5EF4-FFF2-40B4-BE49-F238E27FC236}">
                <a16:creationId xmlns:a16="http://schemas.microsoft.com/office/drawing/2014/main" id="{3302EE85-866E-9C12-D999-F7A43DAF412D}"/>
              </a:ext>
            </a:extLst>
          </p:cNvPr>
          <p:cNvGrpSpPr/>
          <p:nvPr/>
        </p:nvGrpSpPr>
        <p:grpSpPr>
          <a:xfrm>
            <a:off x="576765" y="801336"/>
            <a:ext cx="11038470" cy="5146106"/>
            <a:chOff x="576765" y="801336"/>
            <a:chExt cx="11038470" cy="5146106"/>
          </a:xfrm>
        </p:grpSpPr>
        <p:grpSp>
          <p:nvGrpSpPr>
            <p:cNvPr id="12" name="Group 11">
              <a:extLst>
                <a:ext uri="{FF2B5EF4-FFF2-40B4-BE49-F238E27FC236}">
                  <a16:creationId xmlns:a16="http://schemas.microsoft.com/office/drawing/2014/main" id="{A98D83F4-34CD-3C17-FF74-01F26A58B0F8}"/>
                </a:ext>
              </a:extLst>
            </p:cNvPr>
            <p:cNvGrpSpPr/>
            <p:nvPr/>
          </p:nvGrpSpPr>
          <p:grpSpPr>
            <a:xfrm>
              <a:off x="1613172" y="1640941"/>
              <a:ext cx="9348612" cy="4306501"/>
              <a:chOff x="985210" y="935862"/>
              <a:chExt cx="9348612" cy="4306501"/>
            </a:xfrm>
          </p:grpSpPr>
          <p:pic>
            <p:nvPicPr>
              <p:cNvPr id="4" name="Picture 3">
                <a:extLst>
                  <a:ext uri="{FF2B5EF4-FFF2-40B4-BE49-F238E27FC236}">
                    <a16:creationId xmlns:a16="http://schemas.microsoft.com/office/drawing/2014/main" id="{BC381C2A-117C-87E7-7D8C-7E1208798F9A}"/>
                  </a:ext>
                </a:extLst>
              </p:cNvPr>
              <p:cNvPicPr>
                <a:picLocks noChangeAspect="1"/>
              </p:cNvPicPr>
              <p:nvPr/>
            </p:nvPicPr>
            <p:blipFill>
              <a:blip r:embed="rId4"/>
              <a:stretch>
                <a:fillRect/>
              </a:stretch>
            </p:blipFill>
            <p:spPr>
              <a:xfrm>
                <a:off x="985210" y="935862"/>
                <a:ext cx="8009735" cy="3746877"/>
              </a:xfrm>
              <a:prstGeom prst="rect">
                <a:avLst/>
              </a:prstGeom>
              <a:ln w="12700">
                <a:solidFill>
                  <a:schemeClr val="bg1">
                    <a:lumMod val="75000"/>
                  </a:schemeClr>
                </a:solidFill>
              </a:ln>
            </p:spPr>
          </p:pic>
          <p:pic>
            <p:nvPicPr>
              <p:cNvPr id="6" name="Picture 5">
                <a:extLst>
                  <a:ext uri="{FF2B5EF4-FFF2-40B4-BE49-F238E27FC236}">
                    <a16:creationId xmlns:a16="http://schemas.microsoft.com/office/drawing/2014/main" id="{6F22D1B4-9528-70DE-D7EF-DE01D4044903}"/>
                  </a:ext>
                </a:extLst>
              </p:cNvPr>
              <p:cNvPicPr>
                <a:picLocks noChangeAspect="1"/>
              </p:cNvPicPr>
              <p:nvPr/>
            </p:nvPicPr>
            <p:blipFill rotWithShape="1">
              <a:blip r:embed="rId5"/>
              <a:srcRect l="13370" t="16390" r="70711" b="-21458"/>
              <a:stretch/>
            </p:blipFill>
            <p:spPr>
              <a:xfrm>
                <a:off x="2236426" y="1778795"/>
                <a:ext cx="804230" cy="297456"/>
              </a:xfrm>
              <a:prstGeom prst="rect">
                <a:avLst/>
              </a:prstGeom>
            </p:spPr>
          </p:pic>
          <p:pic>
            <p:nvPicPr>
              <p:cNvPr id="10" name="Picture 9">
                <a:extLst>
                  <a:ext uri="{FF2B5EF4-FFF2-40B4-BE49-F238E27FC236}">
                    <a16:creationId xmlns:a16="http://schemas.microsoft.com/office/drawing/2014/main" id="{84D78B39-FC36-551D-DB23-127C518D4526}"/>
                  </a:ext>
                </a:extLst>
              </p:cNvPr>
              <p:cNvPicPr>
                <a:picLocks noChangeAspect="1"/>
              </p:cNvPicPr>
              <p:nvPr/>
            </p:nvPicPr>
            <p:blipFill>
              <a:blip r:embed="rId6"/>
              <a:stretch>
                <a:fillRect/>
              </a:stretch>
            </p:blipFill>
            <p:spPr>
              <a:xfrm>
                <a:off x="6958532" y="3213475"/>
                <a:ext cx="3375290" cy="2028888"/>
              </a:xfrm>
              <a:prstGeom prst="rect">
                <a:avLst/>
              </a:prstGeom>
              <a:ln w="38100">
                <a:solidFill>
                  <a:srgbClr val="C05100"/>
                </a:solidFill>
              </a:ln>
            </p:spPr>
          </p:pic>
          <p:pic>
            <p:nvPicPr>
              <p:cNvPr id="11" name="Graphic 10" descr="Cursor with solid fill">
                <a:extLst>
                  <a:ext uri="{FF2B5EF4-FFF2-40B4-BE49-F238E27FC236}">
                    <a16:creationId xmlns:a16="http://schemas.microsoft.com/office/drawing/2014/main" id="{92A9ECB6-06B9-8A4B-BDFA-7902449384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53166" y="2707041"/>
                <a:ext cx="741050" cy="741050"/>
              </a:xfrm>
              <a:prstGeom prst="rect">
                <a:avLst/>
              </a:prstGeom>
            </p:spPr>
          </p:pic>
        </p:grpSp>
        <p:grpSp>
          <p:nvGrpSpPr>
            <p:cNvPr id="13" name="Group 12">
              <a:extLst>
                <a:ext uri="{FF2B5EF4-FFF2-40B4-BE49-F238E27FC236}">
                  <a16:creationId xmlns:a16="http://schemas.microsoft.com/office/drawing/2014/main" id="{DF0BD0DE-2354-4D1C-240D-DA0CD7A8A885}"/>
                </a:ext>
              </a:extLst>
            </p:cNvPr>
            <p:cNvGrpSpPr/>
            <p:nvPr/>
          </p:nvGrpSpPr>
          <p:grpSpPr>
            <a:xfrm>
              <a:off x="576765" y="801336"/>
              <a:ext cx="11038470" cy="603317"/>
              <a:chOff x="576765" y="801336"/>
              <a:chExt cx="11038470" cy="603317"/>
            </a:xfrm>
          </p:grpSpPr>
          <p:pic>
            <p:nvPicPr>
              <p:cNvPr id="14" name="Picture 13">
                <a:extLst>
                  <a:ext uri="{FF2B5EF4-FFF2-40B4-BE49-F238E27FC236}">
                    <a16:creationId xmlns:a16="http://schemas.microsoft.com/office/drawing/2014/main" id="{4555793A-8EC3-67DB-8F5F-4FEB708B35F5}"/>
                  </a:ext>
                </a:extLst>
              </p:cNvPr>
              <p:cNvPicPr>
                <a:picLocks noChangeAspect="1"/>
              </p:cNvPicPr>
              <p:nvPr/>
            </p:nvPicPr>
            <p:blipFill>
              <a:blip r:embed="rId9"/>
              <a:stretch>
                <a:fillRect/>
              </a:stretch>
            </p:blipFill>
            <p:spPr>
              <a:xfrm>
                <a:off x="576765" y="801336"/>
                <a:ext cx="11038470" cy="603317"/>
              </a:xfrm>
              <a:prstGeom prst="rect">
                <a:avLst/>
              </a:prstGeom>
              <a:ln w="38100">
                <a:solidFill>
                  <a:srgbClr val="C05100"/>
                </a:solidFill>
              </a:ln>
            </p:spPr>
          </p:pic>
          <p:pic>
            <p:nvPicPr>
              <p:cNvPr id="15" name="Picture 14">
                <a:extLst>
                  <a:ext uri="{FF2B5EF4-FFF2-40B4-BE49-F238E27FC236}">
                    <a16:creationId xmlns:a16="http://schemas.microsoft.com/office/drawing/2014/main" id="{CD9ADD16-E0C3-639B-F04B-4C9AAA5367E3}"/>
                  </a:ext>
                </a:extLst>
              </p:cNvPr>
              <p:cNvPicPr>
                <a:picLocks noChangeAspect="1"/>
              </p:cNvPicPr>
              <p:nvPr/>
            </p:nvPicPr>
            <p:blipFill rotWithShape="1">
              <a:blip r:embed="rId10"/>
              <a:srcRect l="70479" b="8779"/>
              <a:stretch/>
            </p:blipFill>
            <p:spPr>
              <a:xfrm>
                <a:off x="7468246" y="904691"/>
                <a:ext cx="1478046" cy="377532"/>
              </a:xfrm>
              <a:prstGeom prst="rect">
                <a:avLst/>
              </a:prstGeom>
            </p:spPr>
          </p:pic>
          <p:pic>
            <p:nvPicPr>
              <p:cNvPr id="16" name="Picture 15">
                <a:extLst>
                  <a:ext uri="{FF2B5EF4-FFF2-40B4-BE49-F238E27FC236}">
                    <a16:creationId xmlns:a16="http://schemas.microsoft.com/office/drawing/2014/main" id="{27124B6F-0C7A-5776-C2FF-C02F99B4426D}"/>
                  </a:ext>
                </a:extLst>
              </p:cNvPr>
              <p:cNvPicPr>
                <a:picLocks noChangeAspect="1"/>
              </p:cNvPicPr>
              <p:nvPr/>
            </p:nvPicPr>
            <p:blipFill rotWithShape="1">
              <a:blip r:embed="rId11"/>
              <a:srcRect b="11412"/>
              <a:stretch/>
            </p:blipFill>
            <p:spPr>
              <a:xfrm>
                <a:off x="8981616" y="945211"/>
                <a:ext cx="1299147" cy="315566"/>
              </a:xfrm>
              <a:prstGeom prst="rect">
                <a:avLst/>
              </a:prstGeom>
            </p:spPr>
          </p:pic>
        </p:grpSp>
        <p:sp>
          <p:nvSpPr>
            <p:cNvPr id="7" name="Rectangle 6">
              <a:extLst>
                <a:ext uri="{FF2B5EF4-FFF2-40B4-BE49-F238E27FC236}">
                  <a16:creationId xmlns:a16="http://schemas.microsoft.com/office/drawing/2014/main" id="{64580B40-51B7-DBF7-ADA6-89B9FAE2CE9F}"/>
                </a:ext>
              </a:extLst>
            </p:cNvPr>
            <p:cNvSpPr/>
            <p:nvPr/>
          </p:nvSpPr>
          <p:spPr>
            <a:xfrm>
              <a:off x="3792354" y="1765300"/>
              <a:ext cx="3656642" cy="2084805"/>
            </a:xfrm>
            <a:prstGeom prst="rect">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D6703F2C-CA4D-F085-FD35-5E7C5C7C43F0}"/>
              </a:ext>
            </a:extLst>
          </p:cNvPr>
          <p:cNvSpPr>
            <a:spLocks noGrp="1"/>
          </p:cNvSpPr>
          <p:nvPr>
            <p:ph type="sldNum" sz="quarter" idx="17"/>
          </p:nvPr>
        </p:nvSpPr>
        <p:spPr/>
        <p:txBody>
          <a:bodyPr/>
          <a:lstStyle/>
          <a:p>
            <a:fld id="{58AE716E-68DD-2249-A7FA-8AEF0B14DF81}" type="slidenum">
              <a:rPr lang="en-US" smtClean="0"/>
              <a:pPr/>
              <a:t>49</a:t>
            </a:fld>
            <a:endParaRPr lang="en-US" dirty="0"/>
          </a:p>
        </p:txBody>
      </p:sp>
    </p:spTree>
    <p:custDataLst>
      <p:tags r:id="rId1"/>
    </p:custDataLst>
    <p:extLst>
      <p:ext uri="{BB962C8B-B14F-4D97-AF65-F5344CB8AC3E}">
        <p14:creationId xmlns:p14="http://schemas.microsoft.com/office/powerpoint/2010/main" val="263546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latin typeface="+mn-lt"/>
              </a:rPr>
              <a:t>Standards Panel</a:t>
            </a:r>
          </a:p>
        </p:txBody>
      </p:sp>
      <p:grpSp>
        <p:nvGrpSpPr>
          <p:cNvPr id="17" name="Group 16" descr="An image showing the standards tree and an expanded standards tree.">
            <a:extLst>
              <a:ext uri="{FF2B5EF4-FFF2-40B4-BE49-F238E27FC236}">
                <a16:creationId xmlns:a16="http://schemas.microsoft.com/office/drawing/2014/main" id="{2458380B-9D5C-45AD-05C0-597D68822B5F}"/>
              </a:ext>
            </a:extLst>
          </p:cNvPr>
          <p:cNvGrpSpPr/>
          <p:nvPr/>
        </p:nvGrpSpPr>
        <p:grpSpPr>
          <a:xfrm>
            <a:off x="654049" y="856601"/>
            <a:ext cx="10948125" cy="5235234"/>
            <a:chOff x="654049" y="856601"/>
            <a:chExt cx="10948125" cy="5235234"/>
          </a:xfrm>
        </p:grpSpPr>
        <p:grpSp>
          <p:nvGrpSpPr>
            <p:cNvPr id="12" name="Group 11">
              <a:extLst>
                <a:ext uri="{FF2B5EF4-FFF2-40B4-BE49-F238E27FC236}">
                  <a16:creationId xmlns:a16="http://schemas.microsoft.com/office/drawing/2014/main" id="{7C554E20-537E-6693-6CE8-42F4F2FE1DD2}"/>
                </a:ext>
              </a:extLst>
            </p:cNvPr>
            <p:cNvGrpSpPr/>
            <p:nvPr/>
          </p:nvGrpSpPr>
          <p:grpSpPr>
            <a:xfrm>
              <a:off x="654049" y="856601"/>
              <a:ext cx="10948125" cy="5235234"/>
              <a:chOff x="654049" y="856601"/>
              <a:chExt cx="10948125" cy="5235234"/>
            </a:xfrm>
          </p:grpSpPr>
          <p:grpSp>
            <p:nvGrpSpPr>
              <p:cNvPr id="25" name="Group 24">
                <a:extLst>
                  <a:ext uri="{FF2B5EF4-FFF2-40B4-BE49-F238E27FC236}">
                    <a16:creationId xmlns:a16="http://schemas.microsoft.com/office/drawing/2014/main" id="{9921DE44-6598-3898-3B88-E668D4C530C0}"/>
                  </a:ext>
                </a:extLst>
              </p:cNvPr>
              <p:cNvGrpSpPr/>
              <p:nvPr/>
            </p:nvGrpSpPr>
            <p:grpSpPr>
              <a:xfrm>
                <a:off x="654049" y="856601"/>
                <a:ext cx="10948125" cy="5235234"/>
                <a:chOff x="654049" y="920101"/>
                <a:chExt cx="10948125" cy="5235234"/>
              </a:xfrm>
            </p:grpSpPr>
            <p:pic>
              <p:nvPicPr>
                <p:cNvPr id="27" name="Picture 26">
                  <a:extLst>
                    <a:ext uri="{FF2B5EF4-FFF2-40B4-BE49-F238E27FC236}">
                      <a16:creationId xmlns:a16="http://schemas.microsoft.com/office/drawing/2014/main" id="{68A87B60-880A-8F22-DFC2-E45CEE23A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2869" y="2285846"/>
                  <a:ext cx="4184346" cy="3825688"/>
                </a:xfrm>
                <a:prstGeom prst="rect">
                  <a:avLst/>
                </a:prstGeom>
                <a:ln>
                  <a:solidFill>
                    <a:schemeClr val="bg1">
                      <a:lumMod val="85000"/>
                    </a:schemeClr>
                  </a:solidFill>
                </a:ln>
              </p:spPr>
            </p:pic>
            <p:pic>
              <p:nvPicPr>
                <p:cNvPr id="28" name="Graphic 27" descr="Cursor with solid fill">
                  <a:extLst>
                    <a:ext uri="{FF2B5EF4-FFF2-40B4-BE49-F238E27FC236}">
                      <a16:creationId xmlns:a16="http://schemas.microsoft.com/office/drawing/2014/main" id="{F9FCA2C8-871D-3DCA-8CA4-20A225895D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3659" y="3403600"/>
                  <a:ext cx="429788" cy="429788"/>
                </a:xfrm>
                <a:prstGeom prst="rect">
                  <a:avLst/>
                </a:prstGeom>
              </p:spPr>
            </p:pic>
            <p:pic>
              <p:nvPicPr>
                <p:cNvPr id="2" name="Picture 1">
                  <a:extLst>
                    <a:ext uri="{FF2B5EF4-FFF2-40B4-BE49-F238E27FC236}">
                      <a16:creationId xmlns:a16="http://schemas.microsoft.com/office/drawing/2014/main" id="{8AC0FC8D-DF22-564A-37E5-DEF37788CE99}"/>
                    </a:ext>
                  </a:extLst>
                </p:cNvPr>
                <p:cNvPicPr>
                  <a:picLocks noChangeAspect="1"/>
                </p:cNvPicPr>
                <p:nvPr/>
              </p:nvPicPr>
              <p:blipFill rotWithShape="1">
                <a:blip r:embed="rId7"/>
                <a:srcRect b="64916"/>
                <a:stretch/>
              </p:blipFill>
              <p:spPr>
                <a:xfrm>
                  <a:off x="786020" y="927314"/>
                  <a:ext cx="10619959" cy="817389"/>
                </a:xfrm>
                <a:prstGeom prst="rect">
                  <a:avLst/>
                </a:prstGeom>
              </p:spPr>
            </p:pic>
            <p:grpSp>
              <p:nvGrpSpPr>
                <p:cNvPr id="6" name="Group 5">
                  <a:extLst>
                    <a:ext uri="{FF2B5EF4-FFF2-40B4-BE49-F238E27FC236}">
                      <a16:creationId xmlns:a16="http://schemas.microsoft.com/office/drawing/2014/main" id="{EEEC2CE6-FD49-0784-9A6D-2295F70C359F}"/>
                    </a:ext>
                  </a:extLst>
                </p:cNvPr>
                <p:cNvGrpSpPr/>
                <p:nvPr/>
              </p:nvGrpSpPr>
              <p:grpSpPr>
                <a:xfrm>
                  <a:off x="1104785" y="1899053"/>
                  <a:ext cx="5433414" cy="3825688"/>
                  <a:chOff x="5972565" y="1846011"/>
                  <a:chExt cx="5433414" cy="3825688"/>
                </a:xfrm>
              </p:grpSpPr>
              <p:pic>
                <p:nvPicPr>
                  <p:cNvPr id="23" name="Picture 22" descr="A screenshot of a computer&#10;&#10;Description automatically generated with low confidence">
                    <a:extLst>
                      <a:ext uri="{FF2B5EF4-FFF2-40B4-BE49-F238E27FC236}">
                        <a16:creationId xmlns:a16="http://schemas.microsoft.com/office/drawing/2014/main" id="{0E7AE83E-D30D-C064-B08B-5E3B470432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72565" y="1846011"/>
                    <a:ext cx="5433414" cy="3825688"/>
                  </a:xfrm>
                  <a:prstGeom prst="rect">
                    <a:avLst/>
                  </a:prstGeom>
                  <a:ln w="12700">
                    <a:solidFill>
                      <a:schemeClr val="bg1">
                        <a:lumMod val="75000"/>
                      </a:schemeClr>
                    </a:solidFill>
                  </a:ln>
                </p:spPr>
              </p:pic>
              <p:pic>
                <p:nvPicPr>
                  <p:cNvPr id="26" name="Picture 25">
                    <a:extLst>
                      <a:ext uri="{FF2B5EF4-FFF2-40B4-BE49-F238E27FC236}">
                        <a16:creationId xmlns:a16="http://schemas.microsoft.com/office/drawing/2014/main" id="{D5FA4109-BBEE-E0D9-9503-DB2AC2A53D94}"/>
                      </a:ext>
                    </a:extLst>
                  </p:cNvPr>
                  <p:cNvPicPr>
                    <a:picLocks noChangeAspect="1"/>
                  </p:cNvPicPr>
                  <p:nvPr/>
                </p:nvPicPr>
                <p:blipFill>
                  <a:blip r:embed="rId9"/>
                  <a:stretch>
                    <a:fillRect/>
                  </a:stretch>
                </p:blipFill>
                <p:spPr>
                  <a:xfrm>
                    <a:off x="6095998" y="4922913"/>
                    <a:ext cx="5143501" cy="558744"/>
                  </a:xfrm>
                  <a:prstGeom prst="rect">
                    <a:avLst/>
                  </a:prstGeom>
                </p:spPr>
              </p:pic>
            </p:grpSp>
            <p:pic>
              <p:nvPicPr>
                <p:cNvPr id="3" name="Graphic 2" descr="Cursor with solid fill">
                  <a:extLst>
                    <a:ext uri="{FF2B5EF4-FFF2-40B4-BE49-F238E27FC236}">
                      <a16:creationId xmlns:a16="http://schemas.microsoft.com/office/drawing/2014/main" id="{CFA8CB11-684C-004F-69DE-3EEEC01316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00624" y="1445236"/>
                  <a:ext cx="801550" cy="801550"/>
                </a:xfrm>
                <a:prstGeom prst="rect">
                  <a:avLst/>
                </a:prstGeom>
              </p:spPr>
            </p:pic>
            <p:pic>
              <p:nvPicPr>
                <p:cNvPr id="24" name="Graphic 23" descr="Cursor with solid fill">
                  <a:extLst>
                    <a:ext uri="{FF2B5EF4-FFF2-40B4-BE49-F238E27FC236}">
                      <a16:creationId xmlns:a16="http://schemas.microsoft.com/office/drawing/2014/main" id="{8F258F68-8CCB-99B2-9380-F24EB14659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5999" y="3010347"/>
                  <a:ext cx="801550" cy="801550"/>
                </a:xfrm>
                <a:prstGeom prst="rect">
                  <a:avLst/>
                </a:prstGeom>
              </p:spPr>
            </p:pic>
            <p:cxnSp>
              <p:nvCxnSpPr>
                <p:cNvPr id="7" name="Straight Connector 6">
                  <a:extLst>
                    <a:ext uri="{FF2B5EF4-FFF2-40B4-BE49-F238E27FC236}">
                      <a16:creationId xmlns:a16="http://schemas.microsoft.com/office/drawing/2014/main" id="{DE06FD69-33CB-12DB-8876-84F5D161D0F3}"/>
                    </a:ext>
                  </a:extLst>
                </p:cNvPr>
                <p:cNvCxnSpPr>
                  <a:cxnSpLocks/>
                </p:cNvCxnSpPr>
                <p:nvPr/>
              </p:nvCxnSpPr>
              <p:spPr>
                <a:xfrm flipH="1" flipV="1">
                  <a:off x="654049" y="920101"/>
                  <a:ext cx="10902951" cy="127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A604718-7979-5F71-9908-76889A1F8FC5}"/>
                    </a:ext>
                  </a:extLst>
                </p:cNvPr>
                <p:cNvCxnSpPr>
                  <a:cxnSpLocks/>
                </p:cNvCxnSpPr>
                <p:nvPr/>
              </p:nvCxnSpPr>
              <p:spPr>
                <a:xfrm flipH="1">
                  <a:off x="654049" y="6155335"/>
                  <a:ext cx="108839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A5134D-0812-58BD-0812-88A761F6C4CE}"/>
                    </a:ext>
                  </a:extLst>
                </p:cNvPr>
                <p:cNvCxnSpPr>
                  <a:cxnSpLocks/>
                </p:cNvCxnSpPr>
                <p:nvPr/>
              </p:nvCxnSpPr>
              <p:spPr>
                <a:xfrm>
                  <a:off x="654049" y="920101"/>
                  <a:ext cx="0" cy="522953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62AA93-C761-B6BF-9C7D-1DF13B586B22}"/>
                    </a:ext>
                  </a:extLst>
                </p:cNvPr>
                <p:cNvCxnSpPr>
                  <a:cxnSpLocks/>
                </p:cNvCxnSpPr>
                <p:nvPr/>
              </p:nvCxnSpPr>
              <p:spPr>
                <a:xfrm flipV="1">
                  <a:off x="11550649" y="927314"/>
                  <a:ext cx="0" cy="52223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 name="Straight Arrow Connector 4">
                <a:extLst>
                  <a:ext uri="{FF2B5EF4-FFF2-40B4-BE49-F238E27FC236}">
                    <a16:creationId xmlns:a16="http://schemas.microsoft.com/office/drawing/2014/main" id="{ECBBD619-FF38-79B9-0C9E-B7DD37DE0506}"/>
                  </a:ext>
                </a:extLst>
              </p:cNvPr>
              <p:cNvCxnSpPr>
                <a:cxnSpLocks/>
              </p:cNvCxnSpPr>
              <p:nvPr/>
            </p:nvCxnSpPr>
            <p:spPr>
              <a:xfrm>
                <a:off x="6673932" y="3075709"/>
                <a:ext cx="458033"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2BB366E-7EEA-8C2D-AD65-E74DD4EC8434}"/>
                  </a:ext>
                </a:extLst>
              </p:cNvPr>
              <p:cNvPicPr>
                <a:picLocks noChangeAspect="1"/>
              </p:cNvPicPr>
              <p:nvPr/>
            </p:nvPicPr>
            <p:blipFill>
              <a:blip r:embed="rId10"/>
              <a:stretch>
                <a:fillRect/>
              </a:stretch>
            </p:blipFill>
            <p:spPr>
              <a:xfrm>
                <a:off x="7368729" y="903720"/>
                <a:ext cx="4175570" cy="396175"/>
              </a:xfrm>
              <a:prstGeom prst="rect">
                <a:avLst/>
              </a:prstGeom>
              <a:ln w="12700">
                <a:noFill/>
              </a:ln>
            </p:spPr>
          </p:pic>
        </p:grpSp>
        <p:pic>
          <p:nvPicPr>
            <p:cNvPr id="16" name="Picture 15">
              <a:extLst>
                <a:ext uri="{FF2B5EF4-FFF2-40B4-BE49-F238E27FC236}">
                  <a16:creationId xmlns:a16="http://schemas.microsoft.com/office/drawing/2014/main" id="{97E4985D-9D8A-C39B-BA7C-318E9D6A901B}"/>
                </a:ext>
              </a:extLst>
            </p:cNvPr>
            <p:cNvPicPr>
              <a:picLocks noChangeAspect="1"/>
            </p:cNvPicPr>
            <p:nvPr/>
          </p:nvPicPr>
          <p:blipFill>
            <a:blip r:embed="rId11"/>
            <a:stretch>
              <a:fillRect/>
            </a:stretch>
          </p:blipFill>
          <p:spPr>
            <a:xfrm>
              <a:off x="786019" y="889951"/>
              <a:ext cx="2130697" cy="409944"/>
            </a:xfrm>
            <a:prstGeom prst="rect">
              <a:avLst/>
            </a:prstGeom>
          </p:spPr>
        </p:pic>
      </p:grpSp>
      <p:sp>
        <p:nvSpPr>
          <p:cNvPr id="4" name="Slide Number Placeholder 3">
            <a:extLst>
              <a:ext uri="{FF2B5EF4-FFF2-40B4-BE49-F238E27FC236}">
                <a16:creationId xmlns:a16="http://schemas.microsoft.com/office/drawing/2014/main" id="{D44D9240-FEF5-8D4F-8CE3-FDE6A6DB894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637065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A6B358C-3AAA-C574-749D-4A9296904BF0}"/>
              </a:ext>
            </a:extLst>
          </p:cNvPr>
          <p:cNvSpPr>
            <a:spLocks noGrp="1"/>
          </p:cNvSpPr>
          <p:nvPr>
            <p:ph type="title"/>
          </p:nvPr>
        </p:nvSpPr>
        <p:spPr>
          <a:xfrm>
            <a:off x="425450" y="65088"/>
            <a:ext cx="11369675" cy="519112"/>
          </a:xfrm>
        </p:spPr>
        <p:txBody>
          <a:bodyPr>
            <a:noAutofit/>
          </a:bodyPr>
          <a:lstStyle/>
          <a:p>
            <a:r>
              <a:rPr lang="en-US" dirty="0">
                <a:latin typeface="+mn-lt"/>
              </a:rPr>
              <a:t>Share Items with Others</a:t>
            </a:r>
          </a:p>
        </p:txBody>
      </p:sp>
      <p:grpSp>
        <p:nvGrpSpPr>
          <p:cNvPr id="11" name="Group 10" descr="Images showing the Share button and the Item Sharing page with four steps numbered.">
            <a:extLst>
              <a:ext uri="{FF2B5EF4-FFF2-40B4-BE49-F238E27FC236}">
                <a16:creationId xmlns:a16="http://schemas.microsoft.com/office/drawing/2014/main" id="{AD3F6906-8B7E-7EAC-8C58-0AA30D200166}"/>
              </a:ext>
            </a:extLst>
          </p:cNvPr>
          <p:cNvGrpSpPr/>
          <p:nvPr/>
        </p:nvGrpSpPr>
        <p:grpSpPr>
          <a:xfrm>
            <a:off x="835334" y="761978"/>
            <a:ext cx="10763999" cy="5716665"/>
            <a:chOff x="835334" y="761978"/>
            <a:chExt cx="10763999" cy="5716665"/>
          </a:xfrm>
        </p:grpSpPr>
        <p:grpSp>
          <p:nvGrpSpPr>
            <p:cNvPr id="10" name="Group 9">
              <a:extLst>
                <a:ext uri="{FF2B5EF4-FFF2-40B4-BE49-F238E27FC236}">
                  <a16:creationId xmlns:a16="http://schemas.microsoft.com/office/drawing/2014/main" id="{EA730D78-9DF8-6A3B-D1CE-5B63F81EC0CE}"/>
                </a:ext>
              </a:extLst>
            </p:cNvPr>
            <p:cNvGrpSpPr/>
            <p:nvPr/>
          </p:nvGrpSpPr>
          <p:grpSpPr>
            <a:xfrm>
              <a:off x="835334" y="1333243"/>
              <a:ext cx="10763999" cy="5145400"/>
              <a:chOff x="790820" y="979714"/>
              <a:chExt cx="10959791" cy="5248002"/>
            </a:xfrm>
          </p:grpSpPr>
          <p:pic>
            <p:nvPicPr>
              <p:cNvPr id="5" name="Picture 4" descr="A screenshot of a computer&#10;&#10;Description automatically generated">
                <a:extLst>
                  <a:ext uri="{FF2B5EF4-FFF2-40B4-BE49-F238E27FC236}">
                    <a16:creationId xmlns:a16="http://schemas.microsoft.com/office/drawing/2014/main" id="{00E2D5D8-83A6-3876-BBCA-1437789828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820" y="979714"/>
                <a:ext cx="10651612" cy="489857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Flowchart: Connector 11">
                <a:extLst>
                  <a:ext uri="{FF2B5EF4-FFF2-40B4-BE49-F238E27FC236}">
                    <a16:creationId xmlns:a16="http://schemas.microsoft.com/office/drawing/2014/main" id="{4AE99AFB-3A85-B39F-AC02-5FF4D8942ED5}"/>
                  </a:ext>
                </a:extLst>
              </p:cNvPr>
              <p:cNvSpPr/>
              <p:nvPr/>
            </p:nvSpPr>
            <p:spPr>
              <a:xfrm>
                <a:off x="10931247" y="5123541"/>
                <a:ext cx="267128" cy="256854"/>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13" name="Flowchart: Connector 12">
                <a:extLst>
                  <a:ext uri="{FF2B5EF4-FFF2-40B4-BE49-F238E27FC236}">
                    <a16:creationId xmlns:a16="http://schemas.microsoft.com/office/drawing/2014/main" id="{B25E3898-3056-802C-0762-5B532F8D5E2E}"/>
                  </a:ext>
                </a:extLst>
              </p:cNvPr>
              <p:cNvSpPr/>
              <p:nvPr/>
            </p:nvSpPr>
            <p:spPr>
              <a:xfrm>
                <a:off x="9891702" y="3172145"/>
                <a:ext cx="267128" cy="256854"/>
              </a:xfrm>
              <a:prstGeom prst="flowChartConnector">
                <a:avLst/>
              </a:prstGeom>
              <a:solidFill>
                <a:srgbClr val="C051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4" name="Flowchart: Connector 13">
                <a:extLst>
                  <a:ext uri="{FF2B5EF4-FFF2-40B4-BE49-F238E27FC236}">
                    <a16:creationId xmlns:a16="http://schemas.microsoft.com/office/drawing/2014/main" id="{6983BAA3-7578-0B4E-129B-1CF925085DC1}"/>
                  </a:ext>
                </a:extLst>
              </p:cNvPr>
              <p:cNvSpPr/>
              <p:nvPr/>
            </p:nvSpPr>
            <p:spPr>
              <a:xfrm>
                <a:off x="5168789" y="4178691"/>
                <a:ext cx="267128" cy="256854"/>
              </a:xfrm>
              <a:prstGeom prst="flowChartConnector">
                <a:avLst/>
              </a:prstGeom>
              <a:solidFill>
                <a:srgbClr val="C051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15" name="Flowchart: Connector 14">
                <a:extLst>
                  <a:ext uri="{FF2B5EF4-FFF2-40B4-BE49-F238E27FC236}">
                    <a16:creationId xmlns:a16="http://schemas.microsoft.com/office/drawing/2014/main" id="{44A93A88-A2D1-4034-C29C-3353E536ED57}"/>
                  </a:ext>
                </a:extLst>
              </p:cNvPr>
              <p:cNvSpPr/>
              <p:nvPr/>
            </p:nvSpPr>
            <p:spPr>
              <a:xfrm>
                <a:off x="2954029" y="1862699"/>
                <a:ext cx="267128" cy="256854"/>
              </a:xfrm>
              <a:prstGeom prst="flowChartConnector">
                <a:avLst/>
              </a:prstGeom>
              <a:solidFill>
                <a:srgbClr val="C051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pic>
            <p:nvPicPr>
              <p:cNvPr id="2" name="Graphic 1" descr="Cursor with solid fill">
                <a:extLst>
                  <a:ext uri="{FF2B5EF4-FFF2-40B4-BE49-F238E27FC236}">
                    <a16:creationId xmlns:a16="http://schemas.microsoft.com/office/drawing/2014/main" id="{C91B8699-CEEB-838B-974B-71B5C542A9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51748" y="5528853"/>
                <a:ext cx="698863" cy="698863"/>
              </a:xfrm>
              <a:prstGeom prst="rect">
                <a:avLst/>
              </a:prstGeom>
            </p:spPr>
          </p:pic>
        </p:grpSp>
        <p:grpSp>
          <p:nvGrpSpPr>
            <p:cNvPr id="4" name="Group 3">
              <a:extLst>
                <a:ext uri="{FF2B5EF4-FFF2-40B4-BE49-F238E27FC236}">
                  <a16:creationId xmlns:a16="http://schemas.microsoft.com/office/drawing/2014/main" id="{5A9FB7CC-61C7-89C4-8997-2156DE5BA874}"/>
                </a:ext>
              </a:extLst>
            </p:cNvPr>
            <p:cNvGrpSpPr/>
            <p:nvPr/>
          </p:nvGrpSpPr>
          <p:grpSpPr>
            <a:xfrm>
              <a:off x="1559846" y="761978"/>
              <a:ext cx="9100882" cy="480092"/>
              <a:chOff x="576765" y="801336"/>
              <a:chExt cx="11038470" cy="603317"/>
            </a:xfrm>
          </p:grpSpPr>
          <p:pic>
            <p:nvPicPr>
              <p:cNvPr id="6" name="Picture 5">
                <a:extLst>
                  <a:ext uri="{FF2B5EF4-FFF2-40B4-BE49-F238E27FC236}">
                    <a16:creationId xmlns:a16="http://schemas.microsoft.com/office/drawing/2014/main" id="{2FC0A1EA-F9F5-CD92-34A5-65B1B1129013}"/>
                  </a:ext>
                </a:extLst>
              </p:cNvPr>
              <p:cNvPicPr>
                <a:picLocks noChangeAspect="1"/>
              </p:cNvPicPr>
              <p:nvPr/>
            </p:nvPicPr>
            <p:blipFill>
              <a:blip r:embed="rId7"/>
              <a:stretch>
                <a:fillRect/>
              </a:stretch>
            </p:blipFill>
            <p:spPr>
              <a:xfrm>
                <a:off x="576765" y="801336"/>
                <a:ext cx="11038470" cy="603317"/>
              </a:xfrm>
              <a:prstGeom prst="rect">
                <a:avLst/>
              </a:prstGeom>
              <a:ln w="38100">
                <a:solidFill>
                  <a:srgbClr val="C05100"/>
                </a:solidFill>
              </a:ln>
            </p:spPr>
          </p:pic>
          <p:pic>
            <p:nvPicPr>
              <p:cNvPr id="8" name="Picture 7">
                <a:extLst>
                  <a:ext uri="{FF2B5EF4-FFF2-40B4-BE49-F238E27FC236}">
                    <a16:creationId xmlns:a16="http://schemas.microsoft.com/office/drawing/2014/main" id="{1A916872-2738-FFE2-8CAB-D085BC0A01AB}"/>
                  </a:ext>
                </a:extLst>
              </p:cNvPr>
              <p:cNvPicPr>
                <a:picLocks noChangeAspect="1"/>
              </p:cNvPicPr>
              <p:nvPr/>
            </p:nvPicPr>
            <p:blipFill rotWithShape="1">
              <a:blip r:embed="rId8"/>
              <a:srcRect l="70479" b="8779"/>
              <a:stretch/>
            </p:blipFill>
            <p:spPr>
              <a:xfrm>
                <a:off x="7468246" y="904691"/>
                <a:ext cx="1478046" cy="377532"/>
              </a:xfrm>
              <a:prstGeom prst="rect">
                <a:avLst/>
              </a:prstGeom>
            </p:spPr>
          </p:pic>
          <p:pic>
            <p:nvPicPr>
              <p:cNvPr id="9" name="Picture 8">
                <a:extLst>
                  <a:ext uri="{FF2B5EF4-FFF2-40B4-BE49-F238E27FC236}">
                    <a16:creationId xmlns:a16="http://schemas.microsoft.com/office/drawing/2014/main" id="{62D9388B-87DB-627F-F1E0-78D5D42AD86B}"/>
                  </a:ext>
                </a:extLst>
              </p:cNvPr>
              <p:cNvPicPr>
                <a:picLocks noChangeAspect="1"/>
              </p:cNvPicPr>
              <p:nvPr/>
            </p:nvPicPr>
            <p:blipFill rotWithShape="1">
              <a:blip r:embed="rId9"/>
              <a:srcRect b="11412"/>
              <a:stretch/>
            </p:blipFill>
            <p:spPr>
              <a:xfrm>
                <a:off x="8981616" y="945211"/>
                <a:ext cx="1299147" cy="315566"/>
              </a:xfrm>
              <a:prstGeom prst="rect">
                <a:avLst/>
              </a:prstGeom>
            </p:spPr>
          </p:pic>
        </p:grpSp>
      </p:grpSp>
      <p:sp>
        <p:nvSpPr>
          <p:cNvPr id="3" name="Slide Number Placeholder 2">
            <a:extLst>
              <a:ext uri="{FF2B5EF4-FFF2-40B4-BE49-F238E27FC236}">
                <a16:creationId xmlns:a16="http://schemas.microsoft.com/office/drawing/2014/main" id="{9DCD3A37-759B-AE7E-70D4-2B8CC74CF29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329267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8EE68E-1411-C39D-C59F-F6E3DA99C646}"/>
              </a:ext>
            </a:extLst>
          </p:cNvPr>
          <p:cNvSpPr>
            <a:spLocks noGrp="1"/>
          </p:cNvSpPr>
          <p:nvPr>
            <p:ph type="title"/>
          </p:nvPr>
        </p:nvSpPr>
        <p:spPr/>
        <p:txBody>
          <a:bodyPr/>
          <a:lstStyle/>
          <a:p>
            <a:r>
              <a:rPr lang="en-US" dirty="0"/>
              <a:t>Archive and Delete Items</a:t>
            </a:r>
          </a:p>
        </p:txBody>
      </p:sp>
      <p:grpSp>
        <p:nvGrpSpPr>
          <p:cNvPr id="10" name="Group 9" descr="The items toolbar.">
            <a:extLst>
              <a:ext uri="{FF2B5EF4-FFF2-40B4-BE49-F238E27FC236}">
                <a16:creationId xmlns:a16="http://schemas.microsoft.com/office/drawing/2014/main" id="{BA988CA8-77F5-8422-CECE-96610C965B68}"/>
              </a:ext>
            </a:extLst>
          </p:cNvPr>
          <p:cNvGrpSpPr/>
          <p:nvPr/>
        </p:nvGrpSpPr>
        <p:grpSpPr>
          <a:xfrm>
            <a:off x="589524" y="772208"/>
            <a:ext cx="10733857" cy="597852"/>
            <a:chOff x="576765" y="801336"/>
            <a:chExt cx="11038470" cy="603317"/>
          </a:xfrm>
        </p:grpSpPr>
        <p:pic>
          <p:nvPicPr>
            <p:cNvPr id="11" name="Picture 10">
              <a:extLst>
                <a:ext uri="{FF2B5EF4-FFF2-40B4-BE49-F238E27FC236}">
                  <a16:creationId xmlns:a16="http://schemas.microsoft.com/office/drawing/2014/main" id="{68C9726B-1A88-169E-1819-BB553A42ED28}"/>
                </a:ext>
              </a:extLst>
            </p:cNvPr>
            <p:cNvPicPr>
              <a:picLocks noChangeAspect="1"/>
            </p:cNvPicPr>
            <p:nvPr/>
          </p:nvPicPr>
          <p:blipFill>
            <a:blip r:embed="rId4"/>
            <a:stretch>
              <a:fillRect/>
            </a:stretch>
          </p:blipFill>
          <p:spPr>
            <a:xfrm>
              <a:off x="576765" y="801336"/>
              <a:ext cx="11038470" cy="603317"/>
            </a:xfrm>
            <a:prstGeom prst="rect">
              <a:avLst/>
            </a:prstGeom>
            <a:ln w="38100">
              <a:solidFill>
                <a:srgbClr val="C05100"/>
              </a:solidFill>
            </a:ln>
          </p:spPr>
        </p:pic>
        <p:pic>
          <p:nvPicPr>
            <p:cNvPr id="12" name="Picture 11">
              <a:extLst>
                <a:ext uri="{FF2B5EF4-FFF2-40B4-BE49-F238E27FC236}">
                  <a16:creationId xmlns:a16="http://schemas.microsoft.com/office/drawing/2014/main" id="{B9CD0562-2092-BEE2-C401-EC8B1E32201A}"/>
                </a:ext>
              </a:extLst>
            </p:cNvPr>
            <p:cNvPicPr>
              <a:picLocks noChangeAspect="1"/>
            </p:cNvPicPr>
            <p:nvPr/>
          </p:nvPicPr>
          <p:blipFill rotWithShape="1">
            <a:blip r:embed="rId5"/>
            <a:srcRect l="70479" b="8779"/>
            <a:stretch/>
          </p:blipFill>
          <p:spPr>
            <a:xfrm>
              <a:off x="7468246" y="904691"/>
              <a:ext cx="1478046" cy="377532"/>
            </a:xfrm>
            <a:prstGeom prst="rect">
              <a:avLst/>
            </a:prstGeom>
          </p:spPr>
        </p:pic>
        <p:pic>
          <p:nvPicPr>
            <p:cNvPr id="13" name="Picture 12">
              <a:extLst>
                <a:ext uri="{FF2B5EF4-FFF2-40B4-BE49-F238E27FC236}">
                  <a16:creationId xmlns:a16="http://schemas.microsoft.com/office/drawing/2014/main" id="{45BD5DA5-7D99-4487-5642-BD7CD9339D1D}"/>
                </a:ext>
              </a:extLst>
            </p:cNvPr>
            <p:cNvPicPr>
              <a:picLocks noChangeAspect="1"/>
            </p:cNvPicPr>
            <p:nvPr/>
          </p:nvPicPr>
          <p:blipFill rotWithShape="1">
            <a:blip r:embed="rId6"/>
            <a:srcRect b="11412"/>
            <a:stretch/>
          </p:blipFill>
          <p:spPr>
            <a:xfrm>
              <a:off x="8981616" y="945211"/>
              <a:ext cx="1299147" cy="315566"/>
            </a:xfrm>
            <a:prstGeom prst="rect">
              <a:avLst/>
            </a:prstGeom>
          </p:spPr>
        </p:pic>
      </p:grpSp>
      <p:graphicFrame>
        <p:nvGraphicFramePr>
          <p:cNvPr id="6" name="Table 6">
            <a:extLst>
              <a:ext uri="{FF2B5EF4-FFF2-40B4-BE49-F238E27FC236}">
                <a16:creationId xmlns:a16="http://schemas.microsoft.com/office/drawing/2014/main" id="{77207724-FC0B-AC2E-C3F1-8C6646049220}"/>
              </a:ext>
            </a:extLst>
          </p:cNvPr>
          <p:cNvGraphicFramePr>
            <a:graphicFrameLocks noGrp="1"/>
          </p:cNvGraphicFramePr>
          <p:nvPr>
            <p:extLst>
              <p:ext uri="{D42A27DB-BD31-4B8C-83A1-F6EECF244321}">
                <p14:modId xmlns:p14="http://schemas.microsoft.com/office/powerpoint/2010/main" val="1334339266"/>
              </p:ext>
            </p:extLst>
          </p:nvPr>
        </p:nvGraphicFramePr>
        <p:xfrm>
          <a:off x="589524" y="1532436"/>
          <a:ext cx="7016448" cy="441078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01768">
                  <a:extLst>
                    <a:ext uri="{9D8B030D-6E8A-4147-A177-3AD203B41FA5}">
                      <a16:colId xmlns:a16="http://schemas.microsoft.com/office/drawing/2014/main" val="728412979"/>
                    </a:ext>
                  </a:extLst>
                </a:gridCol>
                <a:gridCol w="4814680">
                  <a:extLst>
                    <a:ext uri="{9D8B030D-6E8A-4147-A177-3AD203B41FA5}">
                      <a16:colId xmlns:a16="http://schemas.microsoft.com/office/drawing/2014/main" val="1108310202"/>
                    </a:ext>
                  </a:extLst>
                </a:gridCol>
              </a:tblGrid>
              <a:tr h="487952">
                <a:tc>
                  <a:txBody>
                    <a:bodyPr/>
                    <a:lstStyle/>
                    <a:p>
                      <a:r>
                        <a:rPr lang="en-US" sz="2400" dirty="0">
                          <a:latin typeface="+mn-lt"/>
                        </a:rPr>
                        <a:t>Content Type</a:t>
                      </a:r>
                    </a:p>
                  </a:txBody>
                  <a:tcPr/>
                </a:tc>
                <a:tc>
                  <a:txBody>
                    <a:bodyPr/>
                    <a:lstStyle/>
                    <a:p>
                      <a:r>
                        <a:rPr lang="en-US" sz="2400" dirty="0">
                          <a:latin typeface="+mn-lt"/>
                        </a:rPr>
                        <a:t>Archive and Delete Permissions</a:t>
                      </a:r>
                    </a:p>
                  </a:txBody>
                  <a:tcPr/>
                </a:tc>
                <a:extLst>
                  <a:ext uri="{0D108BD9-81ED-4DB2-BD59-A6C34878D82A}">
                    <a16:rowId xmlns:a16="http://schemas.microsoft.com/office/drawing/2014/main" val="3139074663"/>
                  </a:ext>
                </a:extLst>
              </a:tr>
              <a:tr h="17758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Draft Items</a:t>
                      </a:r>
                    </a:p>
                  </a:txBody>
                  <a:tcPr anchor="ctr"/>
                </a:tc>
                <a:tc>
                  <a:txBody>
                    <a:bodyPr/>
                    <a:lstStyle/>
                    <a:p>
                      <a:pPr marL="342900" indent="-342900">
                        <a:lnSpc>
                          <a:spcPct val="100000"/>
                        </a:lnSpc>
                        <a:buFont typeface="Arial" panose="020B0604020202020204" pitchFamily="34" charset="0"/>
                        <a:buChar char="•"/>
                      </a:pPr>
                      <a:r>
                        <a:rPr lang="en-US" sz="1800" dirty="0"/>
                        <a:t>Draft items can be deleted if they are not linked to any tests.</a:t>
                      </a:r>
                    </a:p>
                    <a:p>
                      <a:pPr marL="342900" indent="-342900">
                        <a:lnSpc>
                          <a:spcPct val="100000"/>
                        </a:lnSpc>
                        <a:buFont typeface="Arial" panose="020B0604020202020204" pitchFamily="34" charset="0"/>
                        <a:buChar char="•"/>
                      </a:pPr>
                      <a:r>
                        <a:rPr lang="en-US" sz="1800" dirty="0"/>
                        <a:t>Draft items cannot be deleted while they are linked to a test.</a:t>
                      </a:r>
                    </a:p>
                    <a:p>
                      <a:pPr marL="342900" indent="-342900">
                        <a:lnSpc>
                          <a:spcPct val="100000"/>
                        </a:lnSpc>
                        <a:buFont typeface="Arial" panose="020B0604020202020204" pitchFamily="34" charset="0"/>
                        <a:buChar char="•"/>
                      </a:pPr>
                      <a:r>
                        <a:rPr lang="en-US" sz="1800" dirty="0"/>
                        <a:t>Draft items cannot be archived.</a:t>
                      </a:r>
                    </a:p>
                  </a:txBody>
                  <a:tcPr/>
                </a:tc>
                <a:extLst>
                  <a:ext uri="{0D108BD9-81ED-4DB2-BD59-A6C34878D82A}">
                    <a16:rowId xmlns:a16="http://schemas.microsoft.com/office/drawing/2014/main" val="1407595950"/>
                  </a:ext>
                </a:extLst>
              </a:tr>
              <a:tr h="21469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Published Items</a:t>
                      </a:r>
                    </a:p>
                  </a:txBody>
                  <a:tcPr anchor="ctr"/>
                </a:tc>
                <a:tc>
                  <a:txBody>
                    <a:bodyPr/>
                    <a:lstStyle/>
                    <a:p>
                      <a:pPr marL="342900" indent="-342900">
                        <a:lnSpc>
                          <a:spcPct val="100000"/>
                        </a:lnSpc>
                        <a:buFont typeface="Arial" panose="020B0604020202020204" pitchFamily="34" charset="0"/>
                        <a:buChar char="•"/>
                      </a:pPr>
                      <a:r>
                        <a:rPr lang="en-US" sz="1800" dirty="0"/>
                        <a:t>Published items cannot be deleted.</a:t>
                      </a:r>
                    </a:p>
                    <a:p>
                      <a:pPr marL="342900" indent="-342900">
                        <a:lnSpc>
                          <a:spcPct val="100000"/>
                        </a:lnSpc>
                        <a:buFont typeface="Arial" panose="020B0604020202020204" pitchFamily="34" charset="0"/>
                        <a:buChar char="•"/>
                      </a:pPr>
                      <a:r>
                        <a:rPr lang="en-US" sz="1800" dirty="0"/>
                        <a:t>Published items cannot be archived if they are linked to a published test.</a:t>
                      </a:r>
                    </a:p>
                    <a:p>
                      <a:pPr marL="342900" indent="-342900">
                        <a:lnSpc>
                          <a:spcPct val="100000"/>
                        </a:lnSpc>
                        <a:buFont typeface="Arial" panose="020B0604020202020204" pitchFamily="34" charset="0"/>
                        <a:buChar char="•"/>
                      </a:pPr>
                      <a:r>
                        <a:rPr lang="en-US" sz="1800" dirty="0"/>
                        <a:t>Published items can be archived only if every test they are linked to is also archived.</a:t>
                      </a:r>
                    </a:p>
                    <a:p>
                      <a:pPr>
                        <a:lnSpc>
                          <a:spcPct val="100000"/>
                        </a:lnSpc>
                      </a:pPr>
                      <a:endParaRPr lang="en-US" sz="1800" dirty="0"/>
                    </a:p>
                  </a:txBody>
                  <a:tcPr anchor="ctr"/>
                </a:tc>
                <a:extLst>
                  <a:ext uri="{0D108BD9-81ED-4DB2-BD59-A6C34878D82A}">
                    <a16:rowId xmlns:a16="http://schemas.microsoft.com/office/drawing/2014/main" val="2674837791"/>
                  </a:ext>
                </a:extLst>
              </a:tr>
            </a:tbl>
          </a:graphicData>
        </a:graphic>
      </p:graphicFrame>
      <p:grpSp>
        <p:nvGrpSpPr>
          <p:cNvPr id="4" name="Group 3" descr="Images showing the Archiving Item and Deleting Item windows.">
            <a:extLst>
              <a:ext uri="{FF2B5EF4-FFF2-40B4-BE49-F238E27FC236}">
                <a16:creationId xmlns:a16="http://schemas.microsoft.com/office/drawing/2014/main" id="{9C115A8E-8782-C5A7-FE90-7F6708C92270}"/>
              </a:ext>
            </a:extLst>
          </p:cNvPr>
          <p:cNvGrpSpPr/>
          <p:nvPr/>
        </p:nvGrpSpPr>
        <p:grpSpPr>
          <a:xfrm>
            <a:off x="8065648" y="1639585"/>
            <a:ext cx="3918754" cy="4708822"/>
            <a:chOff x="8065648" y="1639585"/>
            <a:chExt cx="3918754" cy="4708822"/>
          </a:xfrm>
        </p:grpSpPr>
        <p:pic>
          <p:nvPicPr>
            <p:cNvPr id="15" name="Picture 14">
              <a:extLst>
                <a:ext uri="{FF2B5EF4-FFF2-40B4-BE49-F238E27FC236}">
                  <a16:creationId xmlns:a16="http://schemas.microsoft.com/office/drawing/2014/main" id="{6280C0A3-DCB9-E3A8-7A0A-5A9278FD7C1E}"/>
                </a:ext>
              </a:extLst>
            </p:cNvPr>
            <p:cNvPicPr>
              <a:picLocks noChangeAspect="1"/>
            </p:cNvPicPr>
            <p:nvPr/>
          </p:nvPicPr>
          <p:blipFill>
            <a:blip r:embed="rId7"/>
            <a:stretch>
              <a:fillRect/>
            </a:stretch>
          </p:blipFill>
          <p:spPr>
            <a:xfrm>
              <a:off x="8065648" y="3988106"/>
              <a:ext cx="3449922" cy="1955114"/>
            </a:xfrm>
            <a:prstGeom prst="rect">
              <a:avLst/>
            </a:prstGeom>
            <a:ln w="38100">
              <a:solidFill>
                <a:srgbClr val="C05100"/>
              </a:solidFill>
            </a:ln>
          </p:spPr>
        </p:pic>
        <p:pic>
          <p:nvPicPr>
            <p:cNvPr id="17" name="Picture 16">
              <a:extLst>
                <a:ext uri="{FF2B5EF4-FFF2-40B4-BE49-F238E27FC236}">
                  <a16:creationId xmlns:a16="http://schemas.microsoft.com/office/drawing/2014/main" id="{D01BB5F3-56A7-B5C2-BA86-161A3C9D9238}"/>
                </a:ext>
              </a:extLst>
            </p:cNvPr>
            <p:cNvPicPr>
              <a:picLocks noChangeAspect="1"/>
            </p:cNvPicPr>
            <p:nvPr/>
          </p:nvPicPr>
          <p:blipFill>
            <a:blip r:embed="rId8"/>
            <a:stretch>
              <a:fillRect/>
            </a:stretch>
          </p:blipFill>
          <p:spPr>
            <a:xfrm>
              <a:off x="8065648" y="1639585"/>
              <a:ext cx="3447677" cy="1955114"/>
            </a:xfrm>
            <a:prstGeom prst="rect">
              <a:avLst/>
            </a:prstGeom>
            <a:ln w="38100">
              <a:solidFill>
                <a:srgbClr val="C05100"/>
              </a:solidFill>
            </a:ln>
          </p:spPr>
        </p:pic>
        <p:pic>
          <p:nvPicPr>
            <p:cNvPr id="18" name="Graphic 17" descr="Cursor with solid fill">
              <a:extLst>
                <a:ext uri="{FF2B5EF4-FFF2-40B4-BE49-F238E27FC236}">
                  <a16:creationId xmlns:a16="http://schemas.microsoft.com/office/drawing/2014/main" id="{7DBD0C2D-81F0-8D99-1112-B64B67B198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43352" y="5607357"/>
              <a:ext cx="741050" cy="741050"/>
            </a:xfrm>
            <a:prstGeom prst="rect">
              <a:avLst/>
            </a:prstGeom>
          </p:spPr>
        </p:pic>
        <p:pic>
          <p:nvPicPr>
            <p:cNvPr id="19" name="Graphic 18" descr="Cursor with solid fill">
              <a:extLst>
                <a:ext uri="{FF2B5EF4-FFF2-40B4-BE49-F238E27FC236}">
                  <a16:creationId xmlns:a16="http://schemas.microsoft.com/office/drawing/2014/main" id="{F310C6A5-37FE-A430-F991-8A48DE5FE9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31951" y="3279524"/>
              <a:ext cx="741050" cy="741050"/>
            </a:xfrm>
            <a:prstGeom prst="rect">
              <a:avLst/>
            </a:prstGeom>
          </p:spPr>
        </p:pic>
      </p:grpSp>
      <p:sp>
        <p:nvSpPr>
          <p:cNvPr id="3" name="Slide Number Placeholder 2">
            <a:extLst>
              <a:ext uri="{FF2B5EF4-FFF2-40B4-BE49-F238E27FC236}">
                <a16:creationId xmlns:a16="http://schemas.microsoft.com/office/drawing/2014/main" id="{4B44D6CA-E16F-7C58-1957-7C55C82DD440}"/>
              </a:ext>
            </a:extLst>
          </p:cNvPr>
          <p:cNvSpPr>
            <a:spLocks noGrp="1"/>
          </p:cNvSpPr>
          <p:nvPr>
            <p:ph type="sldNum" sz="quarter" idx="17"/>
          </p:nvPr>
        </p:nvSpPr>
        <p:spPr/>
        <p:txBody>
          <a:bodyPr/>
          <a:lstStyle/>
          <a:p>
            <a:fld id="{58AE716E-68DD-2249-A7FA-8AEF0B14DF81}" type="slidenum">
              <a:rPr lang="en-US" smtClean="0"/>
              <a:pPr/>
              <a:t>51</a:t>
            </a:fld>
            <a:endParaRPr lang="en-US" dirty="0"/>
          </a:p>
        </p:txBody>
      </p:sp>
    </p:spTree>
    <p:custDataLst>
      <p:tags r:id="rId1"/>
    </p:custDataLst>
    <p:extLst>
      <p:ext uri="{BB962C8B-B14F-4D97-AF65-F5344CB8AC3E}">
        <p14:creationId xmlns:p14="http://schemas.microsoft.com/office/powerpoint/2010/main" val="3085367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F482C1-DC51-ED2B-296F-65C2315E3148}"/>
              </a:ext>
            </a:extLst>
          </p:cNvPr>
          <p:cNvSpPr>
            <a:spLocks noGrp="1"/>
          </p:cNvSpPr>
          <p:nvPr>
            <p:ph type="title"/>
          </p:nvPr>
        </p:nvSpPr>
        <p:spPr/>
        <p:txBody>
          <a:bodyPr/>
          <a:lstStyle/>
          <a:p>
            <a:r>
              <a:rPr lang="en-US" dirty="0"/>
              <a:t>Translating Items</a:t>
            </a:r>
          </a:p>
        </p:txBody>
      </p:sp>
      <p:grpSp>
        <p:nvGrpSpPr>
          <p:cNvPr id="6" name="Group 5" descr="Images showing the language options for an item and the page used to translate items.">
            <a:extLst>
              <a:ext uri="{FF2B5EF4-FFF2-40B4-BE49-F238E27FC236}">
                <a16:creationId xmlns:a16="http://schemas.microsoft.com/office/drawing/2014/main" id="{5CD35F49-E944-C360-DBC0-E9E4F4172B54}"/>
              </a:ext>
            </a:extLst>
          </p:cNvPr>
          <p:cNvGrpSpPr/>
          <p:nvPr/>
        </p:nvGrpSpPr>
        <p:grpSpPr>
          <a:xfrm>
            <a:off x="2416742" y="946918"/>
            <a:ext cx="7584017" cy="4813802"/>
            <a:chOff x="2416742" y="946918"/>
            <a:chExt cx="7584017" cy="4813802"/>
          </a:xfrm>
        </p:grpSpPr>
        <p:pic>
          <p:nvPicPr>
            <p:cNvPr id="4" name="Picture 3">
              <a:extLst>
                <a:ext uri="{FF2B5EF4-FFF2-40B4-BE49-F238E27FC236}">
                  <a16:creationId xmlns:a16="http://schemas.microsoft.com/office/drawing/2014/main" id="{C96ED503-97ED-1D0E-CD06-703EF6B1FCF7}"/>
                </a:ext>
              </a:extLst>
            </p:cNvPr>
            <p:cNvPicPr>
              <a:picLocks noChangeAspect="1"/>
            </p:cNvPicPr>
            <p:nvPr/>
          </p:nvPicPr>
          <p:blipFill>
            <a:blip r:embed="rId4"/>
            <a:stretch>
              <a:fillRect/>
            </a:stretch>
          </p:blipFill>
          <p:spPr>
            <a:xfrm>
              <a:off x="2416742" y="946918"/>
              <a:ext cx="7584017" cy="156761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Graphic 6" descr="Cursor with solid fill">
              <a:extLst>
                <a:ext uri="{FF2B5EF4-FFF2-40B4-BE49-F238E27FC236}">
                  <a16:creationId xmlns:a16="http://schemas.microsoft.com/office/drawing/2014/main" id="{8213A5B9-915B-3177-D1C4-5BE02928D6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87914" y="1682940"/>
              <a:ext cx="741050" cy="741050"/>
            </a:xfrm>
            <a:prstGeom prst="rect">
              <a:avLst/>
            </a:prstGeom>
          </p:spPr>
        </p:pic>
        <p:grpSp>
          <p:nvGrpSpPr>
            <p:cNvPr id="2" name="Group 1">
              <a:extLst>
                <a:ext uri="{FF2B5EF4-FFF2-40B4-BE49-F238E27FC236}">
                  <a16:creationId xmlns:a16="http://schemas.microsoft.com/office/drawing/2014/main" id="{21EDE03F-1797-3580-EE70-E51A3327DC4D}"/>
                </a:ext>
              </a:extLst>
            </p:cNvPr>
            <p:cNvGrpSpPr/>
            <p:nvPr/>
          </p:nvGrpSpPr>
          <p:grpSpPr>
            <a:xfrm>
              <a:off x="2416742" y="2877846"/>
              <a:ext cx="7584016" cy="2882874"/>
              <a:chOff x="3600679" y="3074493"/>
              <a:chExt cx="7402796" cy="2753429"/>
            </a:xfrm>
          </p:grpSpPr>
          <p:pic>
            <p:nvPicPr>
              <p:cNvPr id="8" name="Picture 7" descr="The Add Spanish Language page, displaying the item's original content on the right and the translated content on the left.">
                <a:extLst>
                  <a:ext uri="{FF2B5EF4-FFF2-40B4-BE49-F238E27FC236}">
                    <a16:creationId xmlns:a16="http://schemas.microsoft.com/office/drawing/2014/main" id="{4797CDDB-2E5D-4DCA-A014-172262ED3E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0679" y="3074493"/>
                <a:ext cx="7402796" cy="275342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9" name="Rectangle: Rounded Corners 8">
                <a:extLst>
                  <a:ext uri="{FF2B5EF4-FFF2-40B4-BE49-F238E27FC236}">
                    <a16:creationId xmlns:a16="http://schemas.microsoft.com/office/drawing/2014/main" id="{369A145D-421B-0D77-46CF-E9034F0701F1}"/>
                  </a:ext>
                </a:extLst>
              </p:cNvPr>
              <p:cNvSpPr/>
              <p:nvPr/>
            </p:nvSpPr>
            <p:spPr>
              <a:xfrm>
                <a:off x="4858439" y="5354198"/>
                <a:ext cx="3492347" cy="473724"/>
              </a:xfrm>
              <a:prstGeom prst="roundRect">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
        <p:nvSpPr>
          <p:cNvPr id="3" name="Slide Number Placeholder 2">
            <a:extLst>
              <a:ext uri="{FF2B5EF4-FFF2-40B4-BE49-F238E27FC236}">
                <a16:creationId xmlns:a16="http://schemas.microsoft.com/office/drawing/2014/main" id="{018C353E-D75D-6DE8-4D83-45AB2E060CD8}"/>
              </a:ext>
            </a:extLst>
          </p:cNvPr>
          <p:cNvSpPr>
            <a:spLocks noGrp="1"/>
          </p:cNvSpPr>
          <p:nvPr>
            <p:ph type="sldNum" sz="quarter" idx="17"/>
          </p:nvPr>
        </p:nvSpPr>
        <p:spPr/>
        <p:txBody>
          <a:bodyPr/>
          <a:lstStyle/>
          <a:p>
            <a:fld id="{58AE716E-68DD-2249-A7FA-8AEF0B14DF81}" type="slidenum">
              <a:rPr lang="en-US" smtClean="0"/>
              <a:pPr/>
              <a:t>52</a:t>
            </a:fld>
            <a:endParaRPr lang="en-US" dirty="0"/>
          </a:p>
        </p:txBody>
      </p:sp>
    </p:spTree>
    <p:custDataLst>
      <p:tags r:id="rId1"/>
    </p:custDataLst>
    <p:extLst>
      <p:ext uri="{BB962C8B-B14F-4D97-AF65-F5344CB8AC3E}">
        <p14:creationId xmlns:p14="http://schemas.microsoft.com/office/powerpoint/2010/main" val="3272790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289" y="898921"/>
            <a:ext cx="7244110" cy="2530079"/>
          </a:xfrm>
        </p:spPr>
        <p:txBody>
          <a:bodyPr>
            <a:normAutofit/>
          </a:bodyPr>
          <a:lstStyle/>
          <a:p>
            <a:r>
              <a:rPr lang="en-US" sz="4400" dirty="0">
                <a:latin typeface="+mn-lt"/>
              </a:rPr>
              <a:t>How to Create Workgroups </a:t>
            </a:r>
            <a:br>
              <a:rPr lang="en-US" sz="4400" dirty="0">
                <a:latin typeface="+mn-lt"/>
              </a:rPr>
            </a:br>
            <a:r>
              <a:rPr lang="en-US" sz="4400" dirty="0">
                <a:latin typeface="+mn-lt"/>
              </a:rPr>
              <a:t>for Sharing Items</a:t>
            </a:r>
          </a:p>
        </p:txBody>
      </p:sp>
    </p:spTree>
    <p:custDataLst>
      <p:tags r:id="rId1"/>
    </p:custDataLst>
    <p:extLst>
      <p:ext uri="{BB962C8B-B14F-4D97-AF65-F5344CB8AC3E}">
        <p14:creationId xmlns:p14="http://schemas.microsoft.com/office/powerpoint/2010/main" val="2905507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754860-855A-4191-35FE-3E0E2D6683DB}"/>
              </a:ext>
            </a:extLst>
          </p:cNvPr>
          <p:cNvSpPr>
            <a:spLocks noGrp="1"/>
          </p:cNvSpPr>
          <p:nvPr>
            <p:ph type="title"/>
          </p:nvPr>
        </p:nvSpPr>
        <p:spPr/>
        <p:txBody>
          <a:bodyPr/>
          <a:lstStyle/>
          <a:p>
            <a:r>
              <a:rPr lang="en-US" sz="3200" dirty="0">
                <a:latin typeface="+mn-lt"/>
              </a:rPr>
              <a:t>How to Create Workgroups for Sharing Content</a:t>
            </a:r>
            <a:endParaRPr lang="en-US" dirty="0">
              <a:latin typeface="+mn-lt"/>
            </a:endParaRPr>
          </a:p>
        </p:txBody>
      </p:sp>
      <p:grpSp>
        <p:nvGrpSpPr>
          <p:cNvPr id="2" name="Group 1" descr="Images showing the process of how to create a workgroup.">
            <a:extLst>
              <a:ext uri="{FF2B5EF4-FFF2-40B4-BE49-F238E27FC236}">
                <a16:creationId xmlns:a16="http://schemas.microsoft.com/office/drawing/2014/main" id="{E017F4AF-BDB0-A798-88C8-18CDB697FADE}"/>
              </a:ext>
            </a:extLst>
          </p:cNvPr>
          <p:cNvGrpSpPr/>
          <p:nvPr/>
        </p:nvGrpSpPr>
        <p:grpSpPr>
          <a:xfrm>
            <a:off x="1388549" y="1047693"/>
            <a:ext cx="9587589" cy="4993866"/>
            <a:chOff x="1388549" y="1047693"/>
            <a:chExt cx="9587589" cy="4993866"/>
          </a:xfrm>
        </p:grpSpPr>
        <p:pic>
          <p:nvPicPr>
            <p:cNvPr id="4" name="Picture 3" descr="A screenshot of a computer&#10;&#10;Description automatically generated">
              <a:extLst>
                <a:ext uri="{FF2B5EF4-FFF2-40B4-BE49-F238E27FC236}">
                  <a16:creationId xmlns:a16="http://schemas.microsoft.com/office/drawing/2014/main" id="{85962A06-5A65-422E-C770-3DE083971C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8549" y="1047693"/>
              <a:ext cx="4912948" cy="36436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Flowchart: Connector 15">
              <a:extLst>
                <a:ext uri="{FF2B5EF4-FFF2-40B4-BE49-F238E27FC236}">
                  <a16:creationId xmlns:a16="http://schemas.microsoft.com/office/drawing/2014/main" id="{EC4FA2BB-9D80-C3E5-F5D4-0A738CF19640}"/>
                </a:ext>
              </a:extLst>
            </p:cNvPr>
            <p:cNvSpPr/>
            <p:nvPr/>
          </p:nvSpPr>
          <p:spPr>
            <a:xfrm>
              <a:off x="2275528" y="4396707"/>
              <a:ext cx="314427" cy="307494"/>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pic>
          <p:nvPicPr>
            <p:cNvPr id="13" name="Picture 2" descr="image">
              <a:extLst>
                <a:ext uri="{FF2B5EF4-FFF2-40B4-BE49-F238E27FC236}">
                  <a16:creationId xmlns:a16="http://schemas.microsoft.com/office/drawing/2014/main" id="{A87F8633-F15F-B9C8-6917-2FC4F896DC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5498" y="1047693"/>
              <a:ext cx="1367713" cy="263147"/>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ursor with solid fill">
              <a:extLst>
                <a:ext uri="{FF2B5EF4-FFF2-40B4-BE49-F238E27FC236}">
                  <a16:creationId xmlns:a16="http://schemas.microsoft.com/office/drawing/2014/main" id="{6B74FD84-8302-1949-59CE-327A2942B0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27502" y="4493144"/>
              <a:ext cx="698863" cy="698863"/>
            </a:xfrm>
            <a:prstGeom prst="rect">
              <a:avLst/>
            </a:prstGeom>
          </p:spPr>
        </p:pic>
        <p:pic>
          <p:nvPicPr>
            <p:cNvPr id="9" name="Picture 8" descr="A screenshot of a computer&#10;&#10;Description automatically generated with medium confidence">
              <a:extLst>
                <a:ext uri="{FF2B5EF4-FFF2-40B4-BE49-F238E27FC236}">
                  <a16:creationId xmlns:a16="http://schemas.microsoft.com/office/drawing/2014/main" id="{0B7EBB0E-3E9E-47D7-8B1E-8EA805882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6288" y="2904203"/>
              <a:ext cx="6449850" cy="265582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Graphic 6" descr="Cursor with solid fill">
              <a:extLst>
                <a:ext uri="{FF2B5EF4-FFF2-40B4-BE49-F238E27FC236}">
                  <a16:creationId xmlns:a16="http://schemas.microsoft.com/office/drawing/2014/main" id="{96ADCE33-F044-0234-26DB-A2B4FE6F5D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70524" y="5342696"/>
              <a:ext cx="698863" cy="698863"/>
            </a:xfrm>
            <a:prstGeom prst="rect">
              <a:avLst/>
            </a:prstGeom>
          </p:spPr>
        </p:pic>
        <p:sp>
          <p:nvSpPr>
            <p:cNvPr id="10" name="Flowchart: Connector 9">
              <a:extLst>
                <a:ext uri="{FF2B5EF4-FFF2-40B4-BE49-F238E27FC236}">
                  <a16:creationId xmlns:a16="http://schemas.microsoft.com/office/drawing/2014/main" id="{8B65FDCF-CABF-72FA-0E79-0A110B823D5E}"/>
                </a:ext>
              </a:extLst>
            </p:cNvPr>
            <p:cNvSpPr/>
            <p:nvPr/>
          </p:nvSpPr>
          <p:spPr>
            <a:xfrm>
              <a:off x="8487930" y="5192007"/>
              <a:ext cx="314427" cy="307494"/>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grpSp>
      <p:sp>
        <p:nvSpPr>
          <p:cNvPr id="3" name="Slide Number Placeholder 2">
            <a:extLst>
              <a:ext uri="{FF2B5EF4-FFF2-40B4-BE49-F238E27FC236}">
                <a16:creationId xmlns:a16="http://schemas.microsoft.com/office/drawing/2014/main" id="{825F4DFF-ADD5-9921-5552-35E8226FB0D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960472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754860-855A-4191-35FE-3E0E2D6683DB}"/>
              </a:ext>
            </a:extLst>
          </p:cNvPr>
          <p:cNvSpPr>
            <a:spLocks noGrp="1"/>
          </p:cNvSpPr>
          <p:nvPr>
            <p:ph type="title"/>
          </p:nvPr>
        </p:nvSpPr>
        <p:spPr/>
        <p:txBody>
          <a:bodyPr/>
          <a:lstStyle/>
          <a:p>
            <a:r>
              <a:rPr lang="en-US" sz="3200" dirty="0">
                <a:latin typeface="+mn-lt"/>
              </a:rPr>
              <a:t>How to Create Workgroups for Sharing Content (continued)</a:t>
            </a:r>
            <a:endParaRPr lang="en-US" dirty="0">
              <a:latin typeface="+mn-lt"/>
            </a:endParaRPr>
          </a:p>
        </p:txBody>
      </p:sp>
      <p:grpSp>
        <p:nvGrpSpPr>
          <p:cNvPr id="4" name="Group 3" descr="The Workgroup name page, showing four numbered regions.">
            <a:extLst>
              <a:ext uri="{FF2B5EF4-FFF2-40B4-BE49-F238E27FC236}">
                <a16:creationId xmlns:a16="http://schemas.microsoft.com/office/drawing/2014/main" id="{69B439D6-3AA2-E990-42E2-98A1FFBCB98A}"/>
              </a:ext>
            </a:extLst>
          </p:cNvPr>
          <p:cNvGrpSpPr/>
          <p:nvPr/>
        </p:nvGrpSpPr>
        <p:grpSpPr>
          <a:xfrm>
            <a:off x="627017" y="986150"/>
            <a:ext cx="10815415" cy="5181440"/>
            <a:chOff x="627017" y="986150"/>
            <a:chExt cx="10815415" cy="5181440"/>
          </a:xfrm>
        </p:grpSpPr>
        <p:grpSp>
          <p:nvGrpSpPr>
            <p:cNvPr id="24" name="Group 23">
              <a:extLst>
                <a:ext uri="{FF2B5EF4-FFF2-40B4-BE49-F238E27FC236}">
                  <a16:creationId xmlns:a16="http://schemas.microsoft.com/office/drawing/2014/main" id="{8BB202E9-DA2D-BC25-A453-0D96E8F7198A}"/>
                </a:ext>
              </a:extLst>
            </p:cNvPr>
            <p:cNvGrpSpPr/>
            <p:nvPr/>
          </p:nvGrpSpPr>
          <p:grpSpPr>
            <a:xfrm>
              <a:off x="7833838" y="1546930"/>
              <a:ext cx="3608594" cy="3764137"/>
              <a:chOff x="7833838" y="1546930"/>
              <a:chExt cx="3608594" cy="3764137"/>
            </a:xfrm>
          </p:grpSpPr>
          <p:pic>
            <p:nvPicPr>
              <p:cNvPr id="19" name="Picture 18">
                <a:extLst>
                  <a:ext uri="{FF2B5EF4-FFF2-40B4-BE49-F238E27FC236}">
                    <a16:creationId xmlns:a16="http://schemas.microsoft.com/office/drawing/2014/main" id="{1C2946F3-AC6E-0693-0E08-F52C873D3F25}"/>
                  </a:ext>
                </a:extLst>
              </p:cNvPr>
              <p:cNvPicPr>
                <a:picLocks noChangeAspect="1"/>
              </p:cNvPicPr>
              <p:nvPr/>
            </p:nvPicPr>
            <p:blipFill>
              <a:blip r:embed="rId4"/>
              <a:stretch>
                <a:fillRect/>
              </a:stretch>
            </p:blipFill>
            <p:spPr>
              <a:xfrm>
                <a:off x="7833838" y="1546930"/>
                <a:ext cx="3608594" cy="376413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cxnSp>
            <p:nvCxnSpPr>
              <p:cNvPr id="21" name="Straight Connector 20">
                <a:extLst>
                  <a:ext uri="{FF2B5EF4-FFF2-40B4-BE49-F238E27FC236}">
                    <a16:creationId xmlns:a16="http://schemas.microsoft.com/office/drawing/2014/main" id="{8CF23570-3318-778D-0303-DEE720679B3F}"/>
                  </a:ext>
                </a:extLst>
              </p:cNvPr>
              <p:cNvCxnSpPr>
                <a:cxnSpLocks/>
              </p:cNvCxnSpPr>
              <p:nvPr/>
            </p:nvCxnSpPr>
            <p:spPr>
              <a:xfrm>
                <a:off x="7955280" y="4572000"/>
                <a:ext cx="33702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E2AE393-9670-A69C-2975-CDF1956360C5}"/>
                </a:ext>
              </a:extLst>
            </p:cNvPr>
            <p:cNvGrpSpPr/>
            <p:nvPr/>
          </p:nvGrpSpPr>
          <p:grpSpPr>
            <a:xfrm>
              <a:off x="627017" y="986150"/>
              <a:ext cx="6825394" cy="5181440"/>
              <a:chOff x="627017" y="986150"/>
              <a:chExt cx="6825394" cy="5181440"/>
            </a:xfrm>
          </p:grpSpPr>
          <p:grpSp>
            <p:nvGrpSpPr>
              <p:cNvPr id="16" name="Group 15">
                <a:extLst>
                  <a:ext uri="{FF2B5EF4-FFF2-40B4-BE49-F238E27FC236}">
                    <a16:creationId xmlns:a16="http://schemas.microsoft.com/office/drawing/2014/main" id="{A78E33EE-07B7-17C2-61B4-DCE944D61C42}"/>
                  </a:ext>
                </a:extLst>
              </p:cNvPr>
              <p:cNvGrpSpPr/>
              <p:nvPr/>
            </p:nvGrpSpPr>
            <p:grpSpPr>
              <a:xfrm>
                <a:off x="627017" y="986150"/>
                <a:ext cx="6825394" cy="4885699"/>
                <a:chOff x="2704011" y="971327"/>
                <a:chExt cx="6825394" cy="4885699"/>
              </a:xfrm>
            </p:grpSpPr>
            <p:pic>
              <p:nvPicPr>
                <p:cNvPr id="15" name="Picture 14">
                  <a:extLst>
                    <a:ext uri="{FF2B5EF4-FFF2-40B4-BE49-F238E27FC236}">
                      <a16:creationId xmlns:a16="http://schemas.microsoft.com/office/drawing/2014/main" id="{92433462-A8BD-F0CD-A73A-D09552FFFA37}"/>
                    </a:ext>
                  </a:extLst>
                </p:cNvPr>
                <p:cNvPicPr>
                  <a:picLocks noChangeAspect="1"/>
                </p:cNvPicPr>
                <p:nvPr/>
              </p:nvPicPr>
              <p:blipFill>
                <a:blip r:embed="rId5"/>
                <a:stretch>
                  <a:fillRect/>
                </a:stretch>
              </p:blipFill>
              <p:spPr>
                <a:xfrm>
                  <a:off x="2704011" y="971327"/>
                  <a:ext cx="6825394" cy="488569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Flowchart: Connector 10">
                  <a:extLst>
                    <a:ext uri="{FF2B5EF4-FFF2-40B4-BE49-F238E27FC236}">
                      <a16:creationId xmlns:a16="http://schemas.microsoft.com/office/drawing/2014/main" id="{86BEC976-E0B7-DA8B-615F-102B00065EA8}"/>
                    </a:ext>
                  </a:extLst>
                </p:cNvPr>
                <p:cNvSpPr/>
                <p:nvPr/>
              </p:nvSpPr>
              <p:spPr>
                <a:xfrm>
                  <a:off x="3608057" y="2241496"/>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5</a:t>
                  </a:r>
                </a:p>
              </p:txBody>
            </p:sp>
            <p:sp>
              <p:nvSpPr>
                <p:cNvPr id="12" name="Flowchart: Connector 11">
                  <a:extLst>
                    <a:ext uri="{FF2B5EF4-FFF2-40B4-BE49-F238E27FC236}">
                      <a16:creationId xmlns:a16="http://schemas.microsoft.com/office/drawing/2014/main" id="{9FAFF3FB-D1C2-1506-7990-A73ECC12E5DF}"/>
                    </a:ext>
                  </a:extLst>
                </p:cNvPr>
                <p:cNvSpPr/>
                <p:nvPr/>
              </p:nvSpPr>
              <p:spPr>
                <a:xfrm>
                  <a:off x="7189418" y="1844930"/>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13" name="Flowchart: Connector 12">
                  <a:extLst>
                    <a:ext uri="{FF2B5EF4-FFF2-40B4-BE49-F238E27FC236}">
                      <a16:creationId xmlns:a16="http://schemas.microsoft.com/office/drawing/2014/main" id="{40C6762E-EBE0-712F-24E2-F7D8BF1434E5}"/>
                    </a:ext>
                  </a:extLst>
                </p:cNvPr>
                <p:cNvSpPr/>
                <p:nvPr/>
              </p:nvSpPr>
              <p:spPr>
                <a:xfrm>
                  <a:off x="7189418" y="5399474"/>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6</a:t>
                  </a:r>
                </a:p>
              </p:txBody>
            </p:sp>
            <p:sp>
              <p:nvSpPr>
                <p:cNvPr id="14" name="Flowchart: Connector 13">
                  <a:extLst>
                    <a:ext uri="{FF2B5EF4-FFF2-40B4-BE49-F238E27FC236}">
                      <a16:creationId xmlns:a16="http://schemas.microsoft.com/office/drawing/2014/main" id="{30EEFB40-6495-BC58-5F0B-88B29B20B70C}"/>
                    </a:ext>
                  </a:extLst>
                </p:cNvPr>
                <p:cNvSpPr/>
                <p:nvPr/>
              </p:nvSpPr>
              <p:spPr>
                <a:xfrm>
                  <a:off x="6572924" y="1033709"/>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7" name="Rectangle: Rounded Corners 16">
                  <a:extLst>
                    <a:ext uri="{FF2B5EF4-FFF2-40B4-BE49-F238E27FC236}">
                      <a16:creationId xmlns:a16="http://schemas.microsoft.com/office/drawing/2014/main" id="{155F6598-9079-E989-55F3-B81FD327635C}"/>
                    </a:ext>
                  </a:extLst>
                </p:cNvPr>
                <p:cNvSpPr/>
                <p:nvPr/>
              </p:nvSpPr>
              <p:spPr>
                <a:xfrm>
                  <a:off x="8335073" y="3971924"/>
                  <a:ext cx="352425" cy="314325"/>
                </a:xfrm>
                <a:prstGeom prst="roundRect">
                  <a:avLst/>
                </a:prstGeom>
                <a:solidFill>
                  <a:srgbClr val="F9FAF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2" name="Graphic 1" descr="Cursor with solid fill">
                <a:extLst>
                  <a:ext uri="{FF2B5EF4-FFF2-40B4-BE49-F238E27FC236}">
                    <a16:creationId xmlns:a16="http://schemas.microsoft.com/office/drawing/2014/main" id="{61B89EF7-DDA4-6B4B-3547-F31DA0CCDA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8647" y="5468727"/>
                <a:ext cx="698863" cy="698863"/>
              </a:xfrm>
              <a:prstGeom prst="rect">
                <a:avLst/>
              </a:prstGeom>
            </p:spPr>
          </p:pic>
          <p:sp>
            <p:nvSpPr>
              <p:cNvPr id="25" name="Rectangle 24">
                <a:extLst>
                  <a:ext uri="{FF2B5EF4-FFF2-40B4-BE49-F238E27FC236}">
                    <a16:creationId xmlns:a16="http://schemas.microsoft.com/office/drawing/2014/main" id="{582BED50-8FF9-9D10-C1C3-648BCCC9E0BE}"/>
                  </a:ext>
                </a:extLst>
              </p:cNvPr>
              <p:cNvSpPr/>
              <p:nvPr/>
            </p:nvSpPr>
            <p:spPr>
              <a:xfrm>
                <a:off x="3925389" y="1068028"/>
                <a:ext cx="65314" cy="234043"/>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sp>
        <p:nvSpPr>
          <p:cNvPr id="3" name="Slide Number Placeholder 2">
            <a:extLst>
              <a:ext uri="{FF2B5EF4-FFF2-40B4-BE49-F238E27FC236}">
                <a16:creationId xmlns:a16="http://schemas.microsoft.com/office/drawing/2014/main" id="{825F4DFF-ADD5-9921-5552-35E8226FB0D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644353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4F2A90-5F7B-4C58-9BFC-4A2F22AA8189}"/>
              </a:ext>
            </a:extLst>
          </p:cNvPr>
          <p:cNvSpPr>
            <a:spLocks noGrp="1"/>
          </p:cNvSpPr>
          <p:nvPr>
            <p:ph type="title"/>
          </p:nvPr>
        </p:nvSpPr>
        <p:spPr/>
        <p:txBody>
          <a:bodyPr>
            <a:noAutofit/>
          </a:bodyPr>
          <a:lstStyle/>
          <a:p>
            <a:r>
              <a:rPr lang="en-US" dirty="0">
                <a:latin typeface="+mn-lt"/>
              </a:rPr>
              <a:t>For More Help</a:t>
            </a:r>
          </a:p>
        </p:txBody>
      </p:sp>
      <p:sp>
        <p:nvSpPr>
          <p:cNvPr id="9" name="Content Placeholder 2">
            <a:extLst>
              <a:ext uri="{FF2B5EF4-FFF2-40B4-BE49-F238E27FC236}">
                <a16:creationId xmlns:a16="http://schemas.microsoft.com/office/drawing/2014/main" id="{0A6787F7-E502-4573-B23F-2DC75AECD543}"/>
              </a:ext>
            </a:extLst>
          </p:cNvPr>
          <p:cNvSpPr txBox="1">
            <a:spLocks/>
          </p:cNvSpPr>
          <p:nvPr/>
        </p:nvSpPr>
        <p:spPr>
          <a:xfrm>
            <a:off x="323360" y="822269"/>
            <a:ext cx="7506190" cy="5353703"/>
          </a:xfrm>
          <a:prstGeom prst="rect">
            <a:avLst/>
          </a:prstGeom>
          <a:ln w="12700">
            <a:solidFill>
              <a:schemeClr val="bg1">
                <a:lumMod val="75000"/>
              </a:schemeClr>
            </a:solidFill>
          </a:ln>
        </p:spPr>
        <p:txBody>
          <a:bodyPr rtlCol="0">
            <a:no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 can contact the Helpdesk for assistance with any technical issues you encounter. When contacting the Helpdesk, please be ready to provide:</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Any error messages that are appearing (including codes)</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operating system and browser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network configuration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contact information for follow-up by phone or email</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Any other relevant information, such as test names or content areas, student IDs, session IDs, and search criteria</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For test administration or policy issues, please contact your district test coordinator.</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Franklin Gothic Book" panose="020B0503020102020204"/>
              <a:ea typeface="Calibri"/>
              <a:cs typeface="Calibri"/>
            </a:endParaRPr>
          </a:p>
        </p:txBody>
      </p:sp>
      <p:sp>
        <p:nvSpPr>
          <p:cNvPr id="10" name="Content Placeholder 3">
            <a:extLst>
              <a:ext uri="{FF2B5EF4-FFF2-40B4-BE49-F238E27FC236}">
                <a16:creationId xmlns:a16="http://schemas.microsoft.com/office/drawing/2014/main" id="{2E617C49-E0A0-4126-8D2C-E7E3B113853B}"/>
              </a:ext>
            </a:extLst>
          </p:cNvPr>
          <p:cNvSpPr txBox="1">
            <a:spLocks/>
          </p:cNvSpPr>
          <p:nvPr/>
        </p:nvSpPr>
        <p:spPr>
          <a:xfrm>
            <a:off x="8023860" y="822269"/>
            <a:ext cx="3710940" cy="5330901"/>
          </a:xfrm>
          <a:prstGeom prst="rect">
            <a:avLst/>
          </a:prstGeom>
          <a:ln w="12700">
            <a:solidFill>
              <a:schemeClr val="bg1">
                <a:lumMod val="75000"/>
              </a:schemeClr>
            </a:solidFill>
          </a:ln>
        </p:spPr>
        <p:txBody>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3200" b="1"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Further Information</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Id.portal.cambiumast.com</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 Idaho Help Desk</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Toll-Free Phone Support:  1-844-560-7365</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Email Support: IDHelpDesk@cambiumassessment.com</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endPar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endParaRP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rPr>
              <a:t>Thank you!</a:t>
            </a:r>
          </a:p>
        </p:txBody>
      </p:sp>
      <p:sp>
        <p:nvSpPr>
          <p:cNvPr id="3" name="Slide Number Placeholder 2">
            <a:extLst>
              <a:ext uri="{FF2B5EF4-FFF2-40B4-BE49-F238E27FC236}">
                <a16:creationId xmlns:a16="http://schemas.microsoft.com/office/drawing/2014/main" id="{D8E3307F-FB95-475D-B70A-24B17A811221}"/>
              </a:ext>
              <a:ext uri="{C183D7F6-B498-43B3-948B-1728B52AA6E4}">
                <adec:decorative xmlns:adec="http://schemas.microsoft.com/office/drawing/2017/decorative" val="0"/>
              </a:ext>
            </a:extLst>
          </p:cNvPr>
          <p:cNvSpPr>
            <a:spLocks noGrp="1"/>
          </p:cNvSpPr>
          <p:nvPr>
            <p:ph type="sldNum" sz="quarter" idx="17"/>
          </p:nvPr>
        </p:nvSpPr>
        <p:spPr>
          <a:xfrm>
            <a:off x="11281658" y="6414632"/>
            <a:ext cx="625639"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623371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1C8CEB-3010-7B6C-EE47-A3D2FB3CDF1A}"/>
              </a:ext>
            </a:extLst>
          </p:cNvPr>
          <p:cNvSpPr>
            <a:spLocks noGrp="1"/>
          </p:cNvSpPr>
          <p:nvPr>
            <p:ph type="title"/>
          </p:nvPr>
        </p:nvSpPr>
        <p:spPr/>
        <p:txBody>
          <a:bodyPr/>
          <a:lstStyle/>
          <a:p>
            <a:r>
              <a:rPr lang="en-US" dirty="0">
                <a:latin typeface="+mn-lt"/>
              </a:rPr>
              <a:t>Training Modules in the Series</a:t>
            </a:r>
          </a:p>
        </p:txBody>
      </p:sp>
      <p:graphicFrame>
        <p:nvGraphicFramePr>
          <p:cNvPr id="2" name="Table 6">
            <a:extLst>
              <a:ext uri="{FF2B5EF4-FFF2-40B4-BE49-F238E27FC236}">
                <a16:creationId xmlns:a16="http://schemas.microsoft.com/office/drawing/2014/main" id="{155CB153-91B0-BDFC-BC66-99F82AC6EB67}"/>
              </a:ext>
            </a:extLst>
          </p:cNvPr>
          <p:cNvGraphicFramePr>
            <a:graphicFrameLocks noGrp="1"/>
          </p:cNvGraphicFramePr>
          <p:nvPr>
            <p:extLst>
              <p:ext uri="{D42A27DB-BD31-4B8C-83A1-F6EECF244321}">
                <p14:modId xmlns:p14="http://schemas.microsoft.com/office/powerpoint/2010/main" val="1435669001"/>
              </p:ext>
            </p:extLst>
          </p:nvPr>
        </p:nvGraphicFramePr>
        <p:xfrm>
          <a:off x="774430" y="863830"/>
          <a:ext cx="10786533" cy="5079774"/>
        </p:xfrm>
        <a:graphic>
          <a:graphicData uri="http://schemas.openxmlformats.org/drawingml/2006/table">
            <a:tbl>
              <a:tblPr firstRow="1" bandRow="1">
                <a:tableStyleId>{31832965-C026-47F6-861E-5072A00C4E13}</a:tableStyleId>
              </a:tblPr>
              <a:tblGrid>
                <a:gridCol w="4917432">
                  <a:extLst>
                    <a:ext uri="{9D8B030D-6E8A-4147-A177-3AD203B41FA5}">
                      <a16:colId xmlns:a16="http://schemas.microsoft.com/office/drawing/2014/main" val="2795958261"/>
                    </a:ext>
                  </a:extLst>
                </a:gridCol>
                <a:gridCol w="5869101">
                  <a:extLst>
                    <a:ext uri="{9D8B030D-6E8A-4147-A177-3AD203B41FA5}">
                      <a16:colId xmlns:a16="http://schemas.microsoft.com/office/drawing/2014/main" val="3764542020"/>
                    </a:ext>
                  </a:extLst>
                </a:gridCol>
              </a:tblGrid>
              <a:tr h="419010">
                <a:tc>
                  <a:txBody>
                    <a:bodyPr/>
                    <a:lstStyle/>
                    <a:p>
                      <a:r>
                        <a:rPr lang="en-US" dirty="0"/>
                        <a:t>Title</a:t>
                      </a:r>
                    </a:p>
                  </a:txBody>
                  <a:tcPr/>
                </a:tc>
                <a:tc>
                  <a:txBody>
                    <a:bodyPr/>
                    <a:lstStyle/>
                    <a:p>
                      <a:r>
                        <a:rPr lang="en-US" dirty="0"/>
                        <a:t>Contents</a:t>
                      </a:r>
                    </a:p>
                  </a:txBody>
                  <a:tcPr/>
                </a:tc>
                <a:extLst>
                  <a:ext uri="{0D108BD9-81ED-4DB2-BD59-A6C34878D82A}">
                    <a16:rowId xmlns:a16="http://schemas.microsoft.com/office/drawing/2014/main" val="2657321781"/>
                  </a:ext>
                </a:extLst>
              </a:tr>
              <a:tr h="419010">
                <a:tc>
                  <a:txBody>
                    <a:bodyPr/>
                    <a:lstStyle/>
                    <a:p>
                      <a:r>
                        <a:rPr lang="en-US" dirty="0">
                          <a:solidFill>
                            <a:schemeClr val="tx2"/>
                          </a:solidFill>
                        </a:rPr>
                        <a:t>AUTHORING: THE BASICS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2"/>
                          </a:solidFill>
                        </a:rPr>
                        <a:t>Log in and use the dashboard quick links &amp; content tabs</a:t>
                      </a:r>
                      <a:endParaRPr lang="en-US" dirty="0">
                        <a:solidFill>
                          <a:schemeClr val="tx2"/>
                        </a:solidFill>
                      </a:endParaRPr>
                    </a:p>
                  </a:txBody>
                  <a:tcPr/>
                </a:tc>
                <a:extLst>
                  <a:ext uri="{0D108BD9-81ED-4DB2-BD59-A6C34878D82A}">
                    <a16:rowId xmlns:a16="http://schemas.microsoft.com/office/drawing/2014/main" val="3131854408"/>
                  </a:ext>
                </a:extLst>
              </a:tr>
              <a:tr h="419010">
                <a:tc>
                  <a:txBody>
                    <a:bodyPr/>
                    <a:lstStyle/>
                    <a:p>
                      <a:r>
                        <a:rPr lang="en-US" dirty="0">
                          <a:solidFill>
                            <a:schemeClr val="tx2"/>
                          </a:solidFill>
                        </a:rPr>
                        <a:t>AUTHORING: EVERYTHING ABOUT ITEMS</a:t>
                      </a:r>
                    </a:p>
                  </a:txBody>
                  <a:tcPr/>
                </a:tc>
                <a:tc>
                  <a:txBody>
                    <a:bodyPr/>
                    <a:lstStyle/>
                    <a:p>
                      <a:r>
                        <a:rPr lang="en-US" dirty="0">
                          <a:solidFill>
                            <a:schemeClr val="tx2"/>
                          </a:solidFill>
                        </a:rPr>
                        <a:t>Create, change, manage, and share items</a:t>
                      </a:r>
                    </a:p>
                  </a:txBody>
                  <a:tcPr/>
                </a:tc>
                <a:extLst>
                  <a:ext uri="{0D108BD9-81ED-4DB2-BD59-A6C34878D82A}">
                    <a16:rowId xmlns:a16="http://schemas.microsoft.com/office/drawing/2014/main" val="3704816566"/>
                  </a:ext>
                </a:extLst>
              </a:tr>
              <a:tr h="654344">
                <a:tc>
                  <a:txBody>
                    <a:bodyPr/>
                    <a:lstStyle/>
                    <a:p>
                      <a:r>
                        <a:rPr lang="en-US" dirty="0">
                          <a:solidFill>
                            <a:schemeClr val="tx2"/>
                          </a:solidFill>
                        </a:rPr>
                        <a:t>AUTHORING: HOW TO ADD IMAGES TO ITEMS</a:t>
                      </a:r>
                    </a:p>
                  </a:txBody>
                  <a:tcPr/>
                </a:tc>
                <a:tc>
                  <a:txBody>
                    <a:bodyPr/>
                    <a:lstStyle/>
                    <a:p>
                      <a:r>
                        <a:rPr lang="en-US" dirty="0">
                          <a:solidFill>
                            <a:schemeClr val="tx2"/>
                          </a:solidFill>
                        </a:rPr>
                        <a:t>File size &amp; pixel dimensions, image upload process, text editor toolbar</a:t>
                      </a:r>
                    </a:p>
                  </a:txBody>
                  <a:tcPr/>
                </a:tc>
                <a:extLst>
                  <a:ext uri="{0D108BD9-81ED-4DB2-BD59-A6C34878D82A}">
                    <a16:rowId xmlns:a16="http://schemas.microsoft.com/office/drawing/2014/main" val="2069435617"/>
                  </a:ext>
                </a:extLst>
              </a:tr>
              <a:tr h="654344">
                <a:tc>
                  <a:txBody>
                    <a:bodyPr/>
                    <a:lstStyle/>
                    <a:p>
                      <a:r>
                        <a:rPr lang="en-US" dirty="0">
                          <a:solidFill>
                            <a:schemeClr val="tx2"/>
                          </a:solidFill>
                        </a:rPr>
                        <a:t>AUTHORING: EVERYTHING ABOUT TESTS</a:t>
                      </a:r>
                    </a:p>
                  </a:txBody>
                  <a:tcPr/>
                </a:tc>
                <a:tc>
                  <a:txBody>
                    <a:bodyPr/>
                    <a:lstStyle/>
                    <a:p>
                      <a:r>
                        <a:rPr lang="en-US" dirty="0">
                          <a:solidFill>
                            <a:schemeClr val="tx2"/>
                          </a:solidFill>
                        </a:rPr>
                        <a:t>Find and work with existing tests; create, publish, and administer tests</a:t>
                      </a:r>
                    </a:p>
                  </a:txBody>
                  <a:tcPr/>
                </a:tc>
                <a:extLst>
                  <a:ext uri="{0D108BD9-81ED-4DB2-BD59-A6C34878D82A}">
                    <a16:rowId xmlns:a16="http://schemas.microsoft.com/office/drawing/2014/main" val="488379805"/>
                  </a:ext>
                </a:extLst>
              </a:tr>
              <a:tr h="654344">
                <a:tc>
                  <a:txBody>
                    <a:bodyPr/>
                    <a:lstStyle/>
                    <a:p>
                      <a:r>
                        <a:rPr lang="en-US" dirty="0">
                          <a:solidFill>
                            <a:schemeClr val="tx2"/>
                          </a:solidFill>
                        </a:rPr>
                        <a:t>AUTHORING: SHARE TESTS &amp; ITEMS WITH OTHER EDUCATORS</a:t>
                      </a:r>
                    </a:p>
                  </a:txBody>
                  <a:tcPr/>
                </a:tc>
                <a:tc>
                  <a:txBody>
                    <a:bodyPr/>
                    <a:lstStyle/>
                    <a:p>
                      <a:r>
                        <a:rPr lang="en-US" dirty="0">
                          <a:solidFill>
                            <a:schemeClr val="tx2"/>
                          </a:solidFill>
                        </a:rPr>
                        <a:t>Create workgroups for sharing tests &amp; items, how to share your tests &amp; items</a:t>
                      </a:r>
                    </a:p>
                  </a:txBody>
                  <a:tcPr/>
                </a:tc>
                <a:extLst>
                  <a:ext uri="{0D108BD9-81ED-4DB2-BD59-A6C34878D82A}">
                    <a16:rowId xmlns:a16="http://schemas.microsoft.com/office/drawing/2014/main" val="3830514718"/>
                  </a:ext>
                </a:extLst>
              </a:tr>
              <a:tr h="929856">
                <a:tc>
                  <a:txBody>
                    <a:bodyPr/>
                    <a:lstStyle/>
                    <a:p>
                      <a:r>
                        <a:rPr lang="en-US" dirty="0">
                          <a:solidFill>
                            <a:schemeClr val="tx2"/>
                          </a:solidFill>
                        </a:rPr>
                        <a:t>AUTHORING: HOW TO GENERATE, START &amp; MONITOR A TEACHER-AUTHORED TEST SESSION IN THE TDS</a:t>
                      </a:r>
                    </a:p>
                  </a:txBody>
                  <a:tcPr/>
                </a:tc>
                <a:tc>
                  <a:txBody>
                    <a:bodyPr/>
                    <a:lstStyle/>
                    <a:p>
                      <a:r>
                        <a:rPr lang="en-US" dirty="0">
                          <a:solidFill>
                            <a:schemeClr val="tx2"/>
                          </a:solidFill>
                        </a:rPr>
                        <a:t>Log in to TDS, create &amp; start a test session, monitor the students’ progress, pause, stop, and log out of the system</a:t>
                      </a:r>
                    </a:p>
                  </a:txBody>
                  <a:tcPr/>
                </a:tc>
                <a:extLst>
                  <a:ext uri="{0D108BD9-81ED-4DB2-BD59-A6C34878D82A}">
                    <a16:rowId xmlns:a16="http://schemas.microsoft.com/office/drawing/2014/main" val="1563568073"/>
                  </a:ext>
                </a:extLst>
              </a:tr>
              <a:tr h="929856">
                <a:tc>
                  <a:txBody>
                    <a:bodyPr/>
                    <a:lstStyle/>
                    <a:p>
                      <a:r>
                        <a:rPr lang="en-US" dirty="0">
                          <a:solidFill>
                            <a:schemeClr val="tx2"/>
                          </a:solidFill>
                        </a:rPr>
                        <a:t>AUTHORING: HOW EDUCATOR-AUTHORED TESTS ARE REPORTED IN CRS</a:t>
                      </a:r>
                    </a:p>
                  </a:txBody>
                  <a:tcPr/>
                </a:tc>
                <a:tc>
                  <a:txBody>
                    <a:bodyPr/>
                    <a:lstStyle/>
                    <a:p>
                      <a:r>
                        <a:rPr lang="en-US" dirty="0">
                          <a:solidFill>
                            <a:schemeClr val="tx2"/>
                          </a:solidFill>
                        </a:rPr>
                        <a:t>Log in to CRS, drill down into reports from the dashboard, view items and rubric &amp; resources, view the Student Portfolio report, and print ISRs</a:t>
                      </a:r>
                    </a:p>
                  </a:txBody>
                  <a:tcPr/>
                </a:tc>
                <a:extLst>
                  <a:ext uri="{0D108BD9-81ED-4DB2-BD59-A6C34878D82A}">
                    <a16:rowId xmlns:a16="http://schemas.microsoft.com/office/drawing/2014/main" val="1290770845"/>
                  </a:ext>
                </a:extLst>
              </a:tr>
            </a:tbl>
          </a:graphicData>
        </a:graphic>
      </p:graphicFrame>
      <p:sp>
        <p:nvSpPr>
          <p:cNvPr id="3" name="Slide Number Placeholder 2">
            <a:extLst>
              <a:ext uri="{FF2B5EF4-FFF2-40B4-BE49-F238E27FC236}">
                <a16:creationId xmlns:a16="http://schemas.microsoft.com/office/drawing/2014/main" id="{E077B8E8-02F8-EE5F-AFC2-5485219EFFF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3531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AC2FBC-6BC9-4DB3-9350-94FA4718A309}"/>
              </a:ext>
            </a:extLst>
          </p:cNvPr>
          <p:cNvSpPr>
            <a:spLocks noGrp="1"/>
          </p:cNvSpPr>
          <p:nvPr>
            <p:ph type="title"/>
          </p:nvPr>
        </p:nvSpPr>
        <p:spPr/>
        <p:txBody>
          <a:bodyPr/>
          <a:lstStyle/>
          <a:p>
            <a:r>
              <a:rPr lang="en-US" dirty="0">
                <a:latin typeface="+mn-lt"/>
              </a:rPr>
              <a:t>Items Quick Links</a:t>
            </a:r>
          </a:p>
        </p:txBody>
      </p:sp>
      <p:graphicFrame>
        <p:nvGraphicFramePr>
          <p:cNvPr id="6" name="Table 5">
            <a:extLst>
              <a:ext uri="{FF2B5EF4-FFF2-40B4-BE49-F238E27FC236}">
                <a16:creationId xmlns:a16="http://schemas.microsoft.com/office/drawing/2014/main" id="{8D859C1D-D62B-463F-9FE2-8906C74D435B}"/>
              </a:ext>
            </a:extLst>
          </p:cNvPr>
          <p:cNvGraphicFramePr>
            <a:graphicFrameLocks noGrp="1"/>
          </p:cNvGraphicFramePr>
          <p:nvPr>
            <p:extLst>
              <p:ext uri="{D42A27DB-BD31-4B8C-83A1-F6EECF244321}">
                <p14:modId xmlns:p14="http://schemas.microsoft.com/office/powerpoint/2010/main" val="12628504"/>
              </p:ext>
            </p:extLst>
          </p:nvPr>
        </p:nvGraphicFramePr>
        <p:xfrm>
          <a:off x="491411" y="895802"/>
          <a:ext cx="11239168" cy="4407723"/>
        </p:xfrm>
        <a:graphic>
          <a:graphicData uri="http://schemas.openxmlformats.org/drawingml/2006/table">
            <a:tbl>
              <a:tblPr firstRow="1" bandRow="1">
                <a:tableStyleId>{5C22544A-7EE6-4342-B048-85BDC9FD1C3A}</a:tableStyleId>
              </a:tblPr>
              <a:tblGrid>
                <a:gridCol w="2703818">
                  <a:extLst>
                    <a:ext uri="{9D8B030D-6E8A-4147-A177-3AD203B41FA5}">
                      <a16:colId xmlns:a16="http://schemas.microsoft.com/office/drawing/2014/main" val="1033013278"/>
                    </a:ext>
                  </a:extLst>
                </a:gridCol>
                <a:gridCol w="8535350">
                  <a:extLst>
                    <a:ext uri="{9D8B030D-6E8A-4147-A177-3AD203B41FA5}">
                      <a16:colId xmlns:a16="http://schemas.microsoft.com/office/drawing/2014/main" val="1156650347"/>
                    </a:ext>
                  </a:extLst>
                </a:gridCol>
              </a:tblGrid>
              <a:tr h="481901">
                <a:tc>
                  <a:txBody>
                    <a:bodyPr/>
                    <a:lstStyle/>
                    <a:p>
                      <a:r>
                        <a:rPr lang="en-US" dirty="0"/>
                        <a:t>Test Link</a:t>
                      </a:r>
                    </a:p>
                  </a:txBody>
                  <a:tcPr/>
                </a:tc>
                <a:tc>
                  <a:txBody>
                    <a:bodyPr/>
                    <a:lstStyle/>
                    <a:p>
                      <a:r>
                        <a:rPr lang="en-US" dirty="0"/>
                        <a:t>Description</a:t>
                      </a:r>
                    </a:p>
                  </a:txBody>
                  <a:tcPr/>
                </a:tc>
                <a:extLst>
                  <a:ext uri="{0D108BD9-81ED-4DB2-BD59-A6C34878D82A}">
                    <a16:rowId xmlns:a16="http://schemas.microsoft.com/office/drawing/2014/main" val="3739413931"/>
                  </a:ext>
                </a:extLst>
              </a:tr>
              <a:tr h="486723">
                <a:tc>
                  <a:txBody>
                    <a:bodyPr/>
                    <a:lstStyle/>
                    <a:p>
                      <a:r>
                        <a:rPr lang="en-US" sz="2000" b="1" dirty="0"/>
                        <a:t>Create New Item</a:t>
                      </a:r>
                    </a:p>
                  </a:txBody>
                  <a:tcPr>
                    <a:lnB w="12700" cap="flat" cmpd="sng" algn="ctr">
                      <a:noFill/>
                      <a:prstDash val="solid"/>
                      <a:round/>
                      <a:headEnd type="none" w="med" len="med"/>
                      <a:tailEnd type="none" w="med" len="med"/>
                    </a:lnB>
                  </a:tcPr>
                </a:tc>
                <a:tc>
                  <a:txBody>
                    <a:bodyPr/>
                    <a:lstStyle/>
                    <a:p>
                      <a:r>
                        <a:rPr lang="en-US" sz="2000" dirty="0"/>
                        <a:t>Opens the item builder page where you can create a new item.</a:t>
                      </a:r>
                    </a:p>
                  </a:txBody>
                  <a:tcPr/>
                </a:tc>
                <a:extLst>
                  <a:ext uri="{0D108BD9-81ED-4DB2-BD59-A6C34878D82A}">
                    <a16:rowId xmlns:a16="http://schemas.microsoft.com/office/drawing/2014/main" val="3949062922"/>
                  </a:ext>
                </a:extLst>
              </a:tr>
              <a:tr h="712519">
                <a:tc>
                  <a:txBody>
                    <a:bodyPr/>
                    <a:lstStyle/>
                    <a:p>
                      <a:r>
                        <a:rPr lang="en-US" sz="2000" b="1" dirty="0"/>
                        <a:t>View Items I Created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Opens the Items tab, filtered to show you only your own items that were created or edited within the last 30 days.</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370898461"/>
                  </a:ext>
                </a:extLst>
              </a:tr>
              <a:tr h="4943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t>View Shared Libraries</a:t>
                      </a:r>
                    </a:p>
                    <a:p>
                      <a:endParaRPr lang="en-US" sz="2000" b="1" dirty="0"/>
                    </a:p>
                  </a:txBody>
                  <a:tcPr>
                    <a:lnT w="12700" cap="flat" cmpd="sng" algn="ctr">
                      <a:no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u="none" kern="1200" dirty="0">
                          <a:solidFill>
                            <a:schemeClr val="dk1"/>
                          </a:solidFill>
                          <a:effectLst/>
                          <a:latin typeface="+mn-lt"/>
                          <a:ea typeface="+mn-ea"/>
                          <a:cs typeface="+mn-cs"/>
                        </a:rPr>
                        <a:t>Opens the Items tab with the Filters panel open and the Libraries, Grade, and Subject filters expanded so that you can easily locate the items in a shared library.</a:t>
                      </a:r>
                      <a:endParaRPr lang="en-US" sz="2000" dirty="0"/>
                    </a:p>
                  </a:txBody>
                  <a:tcPr/>
                </a:tc>
                <a:extLst>
                  <a:ext uri="{0D108BD9-81ED-4DB2-BD59-A6C34878D82A}">
                    <a16:rowId xmlns:a16="http://schemas.microsoft.com/office/drawing/2014/main" val="1747071675"/>
                  </a:ext>
                </a:extLst>
              </a:tr>
              <a:tr h="714900">
                <a:tc>
                  <a:txBody>
                    <a:bodyPr/>
                    <a:lstStyle/>
                    <a:p>
                      <a:r>
                        <a:rPr lang="en-US" sz="2000" b="1" dirty="0"/>
                        <a:t>Find Items by Standard</a:t>
                      </a:r>
                    </a:p>
                  </a:txBody>
                  <a:tcPr/>
                </a:tc>
                <a:tc>
                  <a:txBody>
                    <a:bodyPr/>
                    <a:lstStyle/>
                    <a:p>
                      <a:r>
                        <a:rPr lang="en-US" sz="2000" dirty="0"/>
                        <a:t>Opens the Items tab with the filter panel focused on the Standards search bar, so you can locate items with items aligned to a specific standard. You will need to enter a standard key and click Apply in order to display the tests.</a:t>
                      </a:r>
                    </a:p>
                  </a:txBody>
                  <a:tcPr/>
                </a:tc>
                <a:extLst>
                  <a:ext uri="{0D108BD9-81ED-4DB2-BD59-A6C34878D82A}">
                    <a16:rowId xmlns:a16="http://schemas.microsoft.com/office/drawing/2014/main" val="3023960892"/>
                  </a:ext>
                </a:extLst>
              </a:tr>
              <a:tr h="714900">
                <a:tc>
                  <a:txBody>
                    <a:bodyPr/>
                    <a:lstStyle/>
                    <a:p>
                      <a:r>
                        <a:rPr lang="en-US" sz="2000" b="1" dirty="0"/>
                        <a:t>View Items Shared With Me</a:t>
                      </a:r>
                    </a:p>
                  </a:txBody>
                  <a:tcPr/>
                </a:tc>
                <a:tc>
                  <a:txBody>
                    <a:bodyPr/>
                    <a:lstStyle/>
                    <a:p>
                      <a:r>
                        <a:rPr lang="en-US" sz="2000" dirty="0"/>
                        <a:t>Opens the Items tab, filtered to show you only the items that other Authoring users created and shared with you within the last 30 days.</a:t>
                      </a:r>
                    </a:p>
                  </a:txBody>
                  <a:tcPr/>
                </a:tc>
                <a:extLst>
                  <a:ext uri="{0D108BD9-81ED-4DB2-BD59-A6C34878D82A}">
                    <a16:rowId xmlns:a16="http://schemas.microsoft.com/office/drawing/2014/main" val="3784147085"/>
                  </a:ext>
                </a:extLst>
              </a:tr>
            </a:tbl>
          </a:graphicData>
        </a:graphic>
      </p:graphicFrame>
      <p:sp>
        <p:nvSpPr>
          <p:cNvPr id="3" name="Slide Number Placeholder 2">
            <a:extLst>
              <a:ext uri="{FF2B5EF4-FFF2-40B4-BE49-F238E27FC236}">
                <a16:creationId xmlns:a16="http://schemas.microsoft.com/office/drawing/2014/main" id="{1F47AF76-9922-439A-AA02-B37AE0F3135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403537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300" y="2688609"/>
            <a:ext cx="9667217" cy="740391"/>
          </a:xfrm>
        </p:spPr>
        <p:txBody>
          <a:bodyPr>
            <a:normAutofit/>
          </a:bodyPr>
          <a:lstStyle/>
          <a:p>
            <a:r>
              <a:rPr lang="en-US" sz="4400" dirty="0">
                <a:latin typeface="+mn-lt"/>
              </a:rPr>
              <a:t>How to Use the Create New Item Button</a:t>
            </a:r>
          </a:p>
        </p:txBody>
      </p:sp>
    </p:spTree>
    <p:custDataLst>
      <p:tags r:id="rId1"/>
    </p:custDataLst>
    <p:extLst>
      <p:ext uri="{BB962C8B-B14F-4D97-AF65-F5344CB8AC3E}">
        <p14:creationId xmlns:p14="http://schemas.microsoft.com/office/powerpoint/2010/main" val="1172851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057E5F-0A2F-47FC-AFD2-1CD0ABA66CF0}"/>
              </a:ext>
            </a:extLst>
          </p:cNvPr>
          <p:cNvSpPr>
            <a:spLocks noGrp="1"/>
          </p:cNvSpPr>
          <p:nvPr>
            <p:ph type="title"/>
          </p:nvPr>
        </p:nvSpPr>
        <p:spPr/>
        <p:txBody>
          <a:bodyPr>
            <a:noAutofit/>
          </a:bodyPr>
          <a:lstStyle/>
          <a:p>
            <a:r>
              <a:rPr lang="en-US" dirty="0">
                <a:latin typeface="+mn-lt"/>
              </a:rPr>
              <a:t>Create New Items</a:t>
            </a:r>
          </a:p>
        </p:txBody>
      </p:sp>
      <p:grpSp>
        <p:nvGrpSpPr>
          <p:cNvPr id="3" name="Group 2" descr="The Create New Item button.">
            <a:extLst>
              <a:ext uri="{FF2B5EF4-FFF2-40B4-BE49-F238E27FC236}">
                <a16:creationId xmlns:a16="http://schemas.microsoft.com/office/drawing/2014/main" id="{FFA4CAE8-901A-4965-991F-1A7877795600}"/>
              </a:ext>
            </a:extLst>
          </p:cNvPr>
          <p:cNvGrpSpPr/>
          <p:nvPr/>
        </p:nvGrpSpPr>
        <p:grpSpPr>
          <a:xfrm>
            <a:off x="687436" y="1273864"/>
            <a:ext cx="4416866" cy="4413675"/>
            <a:chOff x="687436" y="1273864"/>
            <a:chExt cx="4416866" cy="4413675"/>
          </a:xfrm>
        </p:grpSpPr>
        <p:sp>
          <p:nvSpPr>
            <p:cNvPr id="7" name="TextBox 6">
              <a:extLst>
                <a:ext uri="{FF2B5EF4-FFF2-40B4-BE49-F238E27FC236}">
                  <a16:creationId xmlns:a16="http://schemas.microsoft.com/office/drawing/2014/main" id="{7E5DDC15-0D90-4640-B00B-CE99598E1081}"/>
                </a:ext>
              </a:extLst>
            </p:cNvPr>
            <p:cNvSpPr txBox="1"/>
            <p:nvPr/>
          </p:nvSpPr>
          <p:spPr>
            <a:xfrm>
              <a:off x="805955" y="1273864"/>
              <a:ext cx="4179827" cy="461665"/>
            </a:xfrm>
            <a:prstGeom prst="rect">
              <a:avLst/>
            </a:prstGeom>
            <a:noFill/>
            <a:ln w="38100">
              <a:solidFill>
                <a:srgbClr val="C051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3565A"/>
                  </a:solidFill>
                  <a:effectLst/>
                  <a:uLnTx/>
                  <a:uFillTx/>
                  <a:latin typeface="Franklin Gothic Book" panose="020B0503020102020204"/>
                  <a:ea typeface="+mn-ea"/>
                  <a:cs typeface="+mn-cs"/>
                </a:rPr>
                <a:t>Click the </a:t>
              </a:r>
              <a:r>
                <a:rPr kumimoji="0" lang="en-US" sz="2400" b="1" i="0" u="none" strike="noStrike" kern="1200" cap="none" spc="0" normalizeH="0" baseline="0" noProof="0" dirty="0">
                  <a:ln>
                    <a:noFill/>
                  </a:ln>
                  <a:solidFill>
                    <a:srgbClr val="53565A"/>
                  </a:solidFill>
                  <a:effectLst/>
                  <a:uLnTx/>
                  <a:uFillTx/>
                  <a:latin typeface="Franklin Gothic Book" panose="020B0503020102020204"/>
                  <a:ea typeface="+mn-ea"/>
                  <a:cs typeface="+mn-cs"/>
                </a:rPr>
                <a:t>Create New Item </a:t>
              </a:r>
              <a:r>
                <a:rPr kumimoji="0" lang="en-US" sz="2400" b="0" i="0" u="none" strike="noStrike" kern="1200" cap="none" spc="0" normalizeH="0" baseline="0" noProof="0" dirty="0">
                  <a:ln>
                    <a:noFill/>
                  </a:ln>
                  <a:solidFill>
                    <a:srgbClr val="53565A"/>
                  </a:solidFill>
                  <a:effectLst/>
                  <a:uLnTx/>
                  <a:uFillTx/>
                  <a:latin typeface="Franklin Gothic Book" panose="020B0503020102020204"/>
                  <a:ea typeface="+mn-ea"/>
                  <a:cs typeface="+mn-cs"/>
                </a:rPr>
                <a:t>link</a:t>
              </a:r>
            </a:p>
          </p:txBody>
        </p:sp>
        <p:pic>
          <p:nvPicPr>
            <p:cNvPr id="5" name="Picture 4">
              <a:extLst>
                <a:ext uri="{FF2B5EF4-FFF2-40B4-BE49-F238E27FC236}">
                  <a16:creationId xmlns:a16="http://schemas.microsoft.com/office/drawing/2014/main" id="{7A792D12-E4E9-70B5-6DE0-96F32F861AD0}"/>
                </a:ext>
              </a:extLst>
            </p:cNvPr>
            <p:cNvPicPr>
              <a:picLocks noChangeAspect="1"/>
            </p:cNvPicPr>
            <p:nvPr/>
          </p:nvPicPr>
          <p:blipFill rotWithShape="1">
            <a:blip r:embed="rId4"/>
            <a:srcRect r="37555"/>
            <a:stretch/>
          </p:blipFill>
          <p:spPr>
            <a:xfrm>
              <a:off x="687436" y="2104950"/>
              <a:ext cx="4416866" cy="358258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7" name="Graphic 16" descr="Cursor with solid fill">
              <a:extLst>
                <a:ext uri="{FF2B5EF4-FFF2-40B4-BE49-F238E27FC236}">
                  <a16:creationId xmlns:a16="http://schemas.microsoft.com/office/drawing/2014/main" id="{DCA8745A-7912-96E2-95CC-94924D77FA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3252" y="3094525"/>
              <a:ext cx="741050" cy="741050"/>
            </a:xfrm>
            <a:prstGeom prst="rect">
              <a:avLst/>
            </a:prstGeom>
          </p:spPr>
        </p:pic>
      </p:grpSp>
      <p:grpSp>
        <p:nvGrpSpPr>
          <p:cNvPr id="8" name="Group 7" descr="The Create New Item button.">
            <a:extLst>
              <a:ext uri="{FF2B5EF4-FFF2-40B4-BE49-F238E27FC236}">
                <a16:creationId xmlns:a16="http://schemas.microsoft.com/office/drawing/2014/main" id="{DDFD0908-E69E-DFE7-D26F-28DDBFAD3B9C}"/>
              </a:ext>
            </a:extLst>
          </p:cNvPr>
          <p:cNvGrpSpPr/>
          <p:nvPr/>
        </p:nvGrpSpPr>
        <p:grpSpPr>
          <a:xfrm>
            <a:off x="5451001" y="2104950"/>
            <a:ext cx="6335997" cy="3580325"/>
            <a:chOff x="5451001" y="2104950"/>
            <a:chExt cx="6335997" cy="3580325"/>
          </a:xfrm>
        </p:grpSpPr>
        <p:sp>
          <p:nvSpPr>
            <p:cNvPr id="14" name="TextBox 13">
              <a:extLst>
                <a:ext uri="{FF2B5EF4-FFF2-40B4-BE49-F238E27FC236}">
                  <a16:creationId xmlns:a16="http://schemas.microsoft.com/office/drawing/2014/main" id="{18C933B6-27B6-412B-8C89-7EBC91FE905E}"/>
                </a:ext>
              </a:extLst>
            </p:cNvPr>
            <p:cNvSpPr txBox="1"/>
            <p:nvPr/>
          </p:nvSpPr>
          <p:spPr>
            <a:xfrm>
              <a:off x="6438541" y="2104950"/>
              <a:ext cx="4607407" cy="461665"/>
            </a:xfrm>
            <a:prstGeom prst="rect">
              <a:avLst/>
            </a:prstGeom>
            <a:noFill/>
            <a:ln w="38100">
              <a:solidFill>
                <a:srgbClr val="C051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3565A"/>
                  </a:solidFill>
                  <a:effectLst/>
                  <a:uLnTx/>
                  <a:uFillTx/>
                  <a:latin typeface="Franklin Gothic Book" panose="020B0503020102020204"/>
                  <a:ea typeface="+mn-ea"/>
                  <a:cs typeface="+mn-cs"/>
                </a:rPr>
                <a:t>Click the </a:t>
              </a:r>
              <a:r>
                <a:rPr kumimoji="0" lang="en-US" sz="2400" b="1" i="0" u="none" strike="noStrike" kern="1200" cap="none" spc="0" normalizeH="0" baseline="0" noProof="0" dirty="0">
                  <a:ln>
                    <a:noFill/>
                  </a:ln>
                  <a:solidFill>
                    <a:srgbClr val="53565A"/>
                  </a:solidFill>
                  <a:effectLst/>
                  <a:uLnTx/>
                  <a:uFillTx/>
                  <a:latin typeface="Franklin Gothic Book" panose="020B0503020102020204"/>
                  <a:ea typeface="+mn-ea"/>
                  <a:cs typeface="+mn-cs"/>
                </a:rPr>
                <a:t>Create New Item</a:t>
              </a:r>
              <a:r>
                <a:rPr kumimoji="0" lang="en-US" sz="2400" b="0" i="0" u="none" strike="noStrike" kern="1200" cap="none" spc="0" normalizeH="0" baseline="0" noProof="0" dirty="0">
                  <a:ln>
                    <a:noFill/>
                  </a:ln>
                  <a:solidFill>
                    <a:srgbClr val="53565A"/>
                  </a:solidFill>
                  <a:effectLst/>
                  <a:uLnTx/>
                  <a:uFillTx/>
                  <a:latin typeface="Franklin Gothic Book" panose="020B0503020102020204"/>
                  <a:ea typeface="+mn-ea"/>
                  <a:cs typeface="+mn-cs"/>
                </a:rPr>
                <a:t> button.</a:t>
              </a:r>
            </a:p>
          </p:txBody>
        </p:sp>
        <p:pic>
          <p:nvPicPr>
            <p:cNvPr id="13" name="Picture 12">
              <a:extLst>
                <a:ext uri="{FF2B5EF4-FFF2-40B4-BE49-F238E27FC236}">
                  <a16:creationId xmlns:a16="http://schemas.microsoft.com/office/drawing/2014/main" id="{D9136D92-BA8C-0462-2524-2D23E50462D9}"/>
                </a:ext>
              </a:extLst>
            </p:cNvPr>
            <p:cNvPicPr>
              <a:picLocks noChangeAspect="1"/>
            </p:cNvPicPr>
            <p:nvPr/>
          </p:nvPicPr>
          <p:blipFill>
            <a:blip r:embed="rId7"/>
            <a:stretch>
              <a:fillRect/>
            </a:stretch>
          </p:blipFill>
          <p:spPr>
            <a:xfrm>
              <a:off x="5451001" y="3094525"/>
              <a:ext cx="6172082" cy="25907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1" name="Graphic 20" descr="Cursor with solid fill">
              <a:extLst>
                <a:ext uri="{FF2B5EF4-FFF2-40B4-BE49-F238E27FC236}">
                  <a16:creationId xmlns:a16="http://schemas.microsoft.com/office/drawing/2014/main" id="{9790DD62-08AF-188C-5EC6-B7243A7DE9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5948" y="3429000"/>
              <a:ext cx="741050" cy="741050"/>
            </a:xfrm>
            <a:prstGeom prst="rect">
              <a:avLst/>
            </a:prstGeom>
          </p:spPr>
        </p:pic>
        <p:sp>
          <p:nvSpPr>
            <p:cNvPr id="2" name="Oval 1">
              <a:extLst>
                <a:ext uri="{FF2B5EF4-FFF2-40B4-BE49-F238E27FC236}">
                  <a16:creationId xmlns:a16="http://schemas.microsoft.com/office/drawing/2014/main" id="{8A516711-07B8-864F-36A9-D438D4C2DDAF}"/>
                </a:ext>
              </a:extLst>
            </p:cNvPr>
            <p:cNvSpPr/>
            <p:nvPr/>
          </p:nvSpPr>
          <p:spPr>
            <a:xfrm>
              <a:off x="6426184" y="3039764"/>
              <a:ext cx="741050" cy="333632"/>
            </a:xfrm>
            <a:prstGeom prst="ellipse">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Slide Number Placeholder 3">
            <a:extLst>
              <a:ext uri="{FF2B5EF4-FFF2-40B4-BE49-F238E27FC236}">
                <a16:creationId xmlns:a16="http://schemas.microsoft.com/office/drawing/2014/main" id="{85025417-F348-455F-B313-D639EC39C096}"/>
              </a:ext>
              <a:ext uri="{C183D7F6-B498-43B3-948B-1728B52AA6E4}">
                <adec:decorative xmlns:adec="http://schemas.microsoft.com/office/drawing/2017/decorative" val="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111807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881B92F-D9DB-4A77-2858-548BEDC86E81}"/>
              </a:ext>
            </a:extLst>
          </p:cNvPr>
          <p:cNvSpPr>
            <a:spLocks noGrp="1"/>
          </p:cNvSpPr>
          <p:nvPr>
            <p:ph type="title"/>
          </p:nvPr>
        </p:nvSpPr>
        <p:spPr>
          <a:xfrm>
            <a:off x="426230" y="65597"/>
            <a:ext cx="11369529" cy="518012"/>
          </a:xfrm>
        </p:spPr>
        <p:txBody>
          <a:bodyPr>
            <a:noAutofit/>
          </a:bodyPr>
          <a:lstStyle/>
          <a:p>
            <a:r>
              <a:rPr lang="en-US" dirty="0">
                <a:latin typeface="+mn-lt"/>
              </a:rPr>
              <a:t>Item Builder—Template Options</a:t>
            </a:r>
          </a:p>
        </p:txBody>
      </p:sp>
      <p:grpSp>
        <p:nvGrpSpPr>
          <p:cNvPr id="3" name="Group 2" descr="An image displaying the item builder template options.">
            <a:extLst>
              <a:ext uri="{FF2B5EF4-FFF2-40B4-BE49-F238E27FC236}">
                <a16:creationId xmlns:a16="http://schemas.microsoft.com/office/drawing/2014/main" id="{C42D0E98-9F27-1C98-08E9-F11245D78B6F}"/>
              </a:ext>
            </a:extLst>
          </p:cNvPr>
          <p:cNvGrpSpPr/>
          <p:nvPr/>
        </p:nvGrpSpPr>
        <p:grpSpPr>
          <a:xfrm>
            <a:off x="750481" y="1286782"/>
            <a:ext cx="10929018" cy="3852375"/>
            <a:chOff x="750481" y="1286782"/>
            <a:chExt cx="10929018" cy="3852375"/>
          </a:xfrm>
        </p:grpSpPr>
        <p:grpSp>
          <p:nvGrpSpPr>
            <p:cNvPr id="49" name="Group 48">
              <a:extLst>
                <a:ext uri="{FF2B5EF4-FFF2-40B4-BE49-F238E27FC236}">
                  <a16:creationId xmlns:a16="http://schemas.microsoft.com/office/drawing/2014/main" id="{6E192E83-94BF-59E6-9B15-CF5FB772D077}"/>
                </a:ext>
              </a:extLst>
            </p:cNvPr>
            <p:cNvGrpSpPr/>
            <p:nvPr/>
          </p:nvGrpSpPr>
          <p:grpSpPr>
            <a:xfrm>
              <a:off x="750481" y="1286782"/>
              <a:ext cx="10929018" cy="3852375"/>
              <a:chOff x="750481" y="1286782"/>
              <a:chExt cx="10929018" cy="3852375"/>
            </a:xfrm>
          </p:grpSpPr>
          <p:grpSp>
            <p:nvGrpSpPr>
              <p:cNvPr id="46" name="Group 45">
                <a:extLst>
                  <a:ext uri="{FF2B5EF4-FFF2-40B4-BE49-F238E27FC236}">
                    <a16:creationId xmlns:a16="http://schemas.microsoft.com/office/drawing/2014/main" id="{59330009-18F7-31C0-40BC-E2D0BBA33D3F}"/>
                  </a:ext>
                </a:extLst>
              </p:cNvPr>
              <p:cNvGrpSpPr/>
              <p:nvPr/>
            </p:nvGrpSpPr>
            <p:grpSpPr>
              <a:xfrm>
                <a:off x="750481" y="1286782"/>
                <a:ext cx="10929018" cy="3852375"/>
                <a:chOff x="750481" y="1286782"/>
                <a:chExt cx="10929018" cy="3852375"/>
              </a:xfrm>
            </p:grpSpPr>
            <p:grpSp>
              <p:nvGrpSpPr>
                <p:cNvPr id="43" name="Group 42">
                  <a:extLst>
                    <a:ext uri="{FF2B5EF4-FFF2-40B4-BE49-F238E27FC236}">
                      <a16:creationId xmlns:a16="http://schemas.microsoft.com/office/drawing/2014/main" id="{E563BBCB-5FC4-3570-6BD6-A141A5984896}"/>
                    </a:ext>
                  </a:extLst>
                </p:cNvPr>
                <p:cNvGrpSpPr/>
                <p:nvPr/>
              </p:nvGrpSpPr>
              <p:grpSpPr>
                <a:xfrm>
                  <a:off x="750481" y="1286782"/>
                  <a:ext cx="10929018" cy="3852375"/>
                  <a:chOff x="941677" y="927970"/>
                  <a:chExt cx="10187651" cy="3455648"/>
                </a:xfrm>
              </p:grpSpPr>
              <p:grpSp>
                <p:nvGrpSpPr>
                  <p:cNvPr id="22" name="Group 21">
                    <a:extLst>
                      <a:ext uri="{FF2B5EF4-FFF2-40B4-BE49-F238E27FC236}">
                        <a16:creationId xmlns:a16="http://schemas.microsoft.com/office/drawing/2014/main" id="{335537EE-606C-39E0-788E-18F1BECE8C84}"/>
                      </a:ext>
                    </a:extLst>
                  </p:cNvPr>
                  <p:cNvGrpSpPr/>
                  <p:nvPr/>
                </p:nvGrpSpPr>
                <p:grpSpPr>
                  <a:xfrm>
                    <a:off x="1029052" y="993819"/>
                    <a:ext cx="5285272" cy="3178051"/>
                    <a:chOff x="832560" y="862280"/>
                    <a:chExt cx="5285272" cy="3178051"/>
                  </a:xfrm>
                </p:grpSpPr>
                <p:pic>
                  <p:nvPicPr>
                    <p:cNvPr id="15" name="Picture 14">
                      <a:extLst>
                        <a:ext uri="{FF2B5EF4-FFF2-40B4-BE49-F238E27FC236}">
                          <a16:creationId xmlns:a16="http://schemas.microsoft.com/office/drawing/2014/main" id="{F9CB7C45-6BE5-766E-33CC-B0C199573D33}"/>
                        </a:ext>
                      </a:extLst>
                    </p:cNvPr>
                    <p:cNvPicPr>
                      <a:picLocks noChangeAspect="1"/>
                    </p:cNvPicPr>
                    <p:nvPr/>
                  </p:nvPicPr>
                  <p:blipFill rotWithShape="1">
                    <a:blip r:embed="rId4"/>
                    <a:srcRect t="1" b="752"/>
                    <a:stretch/>
                  </p:blipFill>
                  <p:spPr>
                    <a:xfrm>
                      <a:off x="832560" y="862280"/>
                      <a:ext cx="5241610" cy="2533487"/>
                    </a:xfrm>
                    <a:prstGeom prst="rect">
                      <a:avLst/>
                    </a:prstGeom>
                    <a:ln>
                      <a:noFill/>
                    </a:ln>
                  </p:spPr>
                </p:pic>
                <p:pic>
                  <p:nvPicPr>
                    <p:cNvPr id="17" name="Picture 16">
                      <a:extLst>
                        <a:ext uri="{FF2B5EF4-FFF2-40B4-BE49-F238E27FC236}">
                          <a16:creationId xmlns:a16="http://schemas.microsoft.com/office/drawing/2014/main" id="{E04ECA7C-DFC6-FF1A-F34B-CC90FF579FDC}"/>
                        </a:ext>
                      </a:extLst>
                    </p:cNvPr>
                    <p:cNvPicPr>
                      <a:picLocks noChangeAspect="1"/>
                    </p:cNvPicPr>
                    <p:nvPr/>
                  </p:nvPicPr>
                  <p:blipFill rotWithShape="1">
                    <a:blip r:embed="rId5"/>
                    <a:srcRect t="1483" b="71390"/>
                    <a:stretch/>
                  </p:blipFill>
                  <p:spPr>
                    <a:xfrm>
                      <a:off x="832560" y="3395767"/>
                      <a:ext cx="5285272" cy="644564"/>
                    </a:xfrm>
                    <a:prstGeom prst="rect">
                      <a:avLst/>
                    </a:prstGeom>
                  </p:spPr>
                </p:pic>
              </p:grpSp>
              <p:cxnSp>
                <p:nvCxnSpPr>
                  <p:cNvPr id="25" name="Straight Connector 24">
                    <a:extLst>
                      <a:ext uri="{FF2B5EF4-FFF2-40B4-BE49-F238E27FC236}">
                        <a16:creationId xmlns:a16="http://schemas.microsoft.com/office/drawing/2014/main" id="{ACC3369C-8442-05EF-B115-019C25A9C972}"/>
                      </a:ext>
                    </a:extLst>
                  </p:cNvPr>
                  <p:cNvCxnSpPr>
                    <a:cxnSpLocks/>
                  </p:cNvCxnSpPr>
                  <p:nvPr/>
                </p:nvCxnSpPr>
                <p:spPr>
                  <a:xfrm>
                    <a:off x="941677" y="927970"/>
                    <a:ext cx="0" cy="345564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FEFEBB8-2D6C-1E70-869C-030C6514C35F}"/>
                      </a:ext>
                    </a:extLst>
                  </p:cNvPr>
                  <p:cNvCxnSpPr>
                    <a:cxnSpLocks/>
                  </p:cNvCxnSpPr>
                  <p:nvPr/>
                </p:nvCxnSpPr>
                <p:spPr>
                  <a:xfrm>
                    <a:off x="11129328" y="931957"/>
                    <a:ext cx="0" cy="345166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90CEA9-EB6B-3AA9-F263-ADE99DFF940F}"/>
                      </a:ext>
                    </a:extLst>
                  </p:cNvPr>
                  <p:cNvCxnSpPr>
                    <a:cxnSpLocks/>
                  </p:cNvCxnSpPr>
                  <p:nvPr/>
                </p:nvCxnSpPr>
                <p:spPr>
                  <a:xfrm>
                    <a:off x="941677" y="4383618"/>
                    <a:ext cx="10187651" cy="0"/>
                  </a:xfrm>
                  <a:prstGeom prst="line">
                    <a:avLst/>
                  </a:prstGeom>
                  <a:ln w="12700">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2E3ECE-E59D-96BC-E646-E40AECC9DD11}"/>
                      </a:ext>
                    </a:extLst>
                  </p:cNvPr>
                  <p:cNvCxnSpPr>
                    <a:cxnSpLocks/>
                  </p:cNvCxnSpPr>
                  <p:nvPr/>
                </p:nvCxnSpPr>
                <p:spPr>
                  <a:xfrm>
                    <a:off x="941677" y="931957"/>
                    <a:ext cx="1018765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DB353B0B-D040-8DEB-406F-1D2CB7680E87}"/>
                      </a:ext>
                    </a:extLst>
                  </p:cNvPr>
                  <p:cNvPicPr>
                    <a:picLocks noChangeAspect="1"/>
                  </p:cNvPicPr>
                  <p:nvPr/>
                </p:nvPicPr>
                <p:blipFill rotWithShape="1">
                  <a:blip r:embed="rId5"/>
                  <a:srcRect l="14215" t="28246" r="24247" b="-1"/>
                  <a:stretch/>
                </p:blipFill>
                <p:spPr>
                  <a:xfrm>
                    <a:off x="4607489" y="1841537"/>
                    <a:ext cx="3307614" cy="1719189"/>
                  </a:xfrm>
                  <a:prstGeom prst="rect">
                    <a:avLst/>
                  </a:prstGeom>
                </p:spPr>
              </p:pic>
              <p:grpSp>
                <p:nvGrpSpPr>
                  <p:cNvPr id="23" name="Group 22">
                    <a:extLst>
                      <a:ext uri="{FF2B5EF4-FFF2-40B4-BE49-F238E27FC236}">
                        <a16:creationId xmlns:a16="http://schemas.microsoft.com/office/drawing/2014/main" id="{9B6E73C7-8825-2531-20DD-04F9A57E4CCD}"/>
                      </a:ext>
                    </a:extLst>
                  </p:cNvPr>
                  <p:cNvGrpSpPr/>
                  <p:nvPr/>
                </p:nvGrpSpPr>
                <p:grpSpPr>
                  <a:xfrm>
                    <a:off x="7505129" y="1805331"/>
                    <a:ext cx="3252488" cy="2347118"/>
                    <a:chOff x="8187901" y="-7697"/>
                    <a:chExt cx="3094147" cy="2184212"/>
                  </a:xfrm>
                </p:grpSpPr>
                <p:pic>
                  <p:nvPicPr>
                    <p:cNvPr id="19" name="Picture 18">
                      <a:extLst>
                        <a:ext uri="{FF2B5EF4-FFF2-40B4-BE49-F238E27FC236}">
                          <a16:creationId xmlns:a16="http://schemas.microsoft.com/office/drawing/2014/main" id="{9FD7F6D0-D0F3-3DF1-7A13-10B9D8B8FAF5}"/>
                        </a:ext>
                      </a:extLst>
                    </p:cNvPr>
                    <p:cNvPicPr>
                      <a:picLocks noChangeAspect="1"/>
                    </p:cNvPicPr>
                    <p:nvPr/>
                  </p:nvPicPr>
                  <p:blipFill rotWithShape="1">
                    <a:blip r:embed="rId6"/>
                    <a:srcRect l="14413" t="23930" r="21336"/>
                    <a:stretch/>
                  </p:blipFill>
                  <p:spPr>
                    <a:xfrm>
                      <a:off x="8187901" y="-7697"/>
                      <a:ext cx="3094147" cy="1640392"/>
                    </a:xfrm>
                    <a:prstGeom prst="rect">
                      <a:avLst/>
                    </a:prstGeom>
                  </p:spPr>
                </p:pic>
                <p:pic>
                  <p:nvPicPr>
                    <p:cNvPr id="21" name="Picture 20">
                      <a:extLst>
                        <a:ext uri="{FF2B5EF4-FFF2-40B4-BE49-F238E27FC236}">
                          <a16:creationId xmlns:a16="http://schemas.microsoft.com/office/drawing/2014/main" id="{515C021B-CA62-D026-4983-0DC3AED5DF93}"/>
                        </a:ext>
                      </a:extLst>
                    </p:cNvPr>
                    <p:cNvPicPr>
                      <a:picLocks noChangeAspect="1"/>
                    </p:cNvPicPr>
                    <p:nvPr/>
                  </p:nvPicPr>
                  <p:blipFill rotWithShape="1">
                    <a:blip r:embed="rId7"/>
                    <a:srcRect l="19685" t="-7902" r="25425" b="1"/>
                    <a:stretch/>
                  </p:blipFill>
                  <p:spPr>
                    <a:xfrm>
                      <a:off x="8447464" y="1580428"/>
                      <a:ext cx="2665373" cy="596087"/>
                    </a:xfrm>
                    <a:prstGeom prst="rect">
                      <a:avLst/>
                    </a:prstGeom>
                  </p:spPr>
                </p:pic>
              </p:grpSp>
              <p:sp>
                <p:nvSpPr>
                  <p:cNvPr id="40" name="Rectangle 39">
                    <a:extLst>
                      <a:ext uri="{FF2B5EF4-FFF2-40B4-BE49-F238E27FC236}">
                        <a16:creationId xmlns:a16="http://schemas.microsoft.com/office/drawing/2014/main" id="{FFCF5F03-FE62-103E-1F2B-061759668286}"/>
                      </a:ext>
                    </a:extLst>
                  </p:cNvPr>
                  <p:cNvSpPr/>
                  <p:nvPr/>
                </p:nvSpPr>
                <p:spPr>
                  <a:xfrm>
                    <a:off x="6270662" y="993818"/>
                    <a:ext cx="1412990" cy="804169"/>
                  </a:xfrm>
                  <a:prstGeom prst="rect">
                    <a:avLst/>
                  </a:prstGeom>
                  <a:solidFill>
                    <a:srgbClr val="F9FAF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1" name="Rectangle 40">
                    <a:extLst>
                      <a:ext uri="{FF2B5EF4-FFF2-40B4-BE49-F238E27FC236}">
                        <a16:creationId xmlns:a16="http://schemas.microsoft.com/office/drawing/2014/main" id="{2CBC4407-61BA-0C9F-58B8-27BCE7AE79F8}"/>
                      </a:ext>
                    </a:extLst>
                  </p:cNvPr>
                  <p:cNvSpPr/>
                  <p:nvPr/>
                </p:nvSpPr>
                <p:spPr>
                  <a:xfrm>
                    <a:off x="7639988" y="991801"/>
                    <a:ext cx="3252483" cy="849734"/>
                  </a:xfrm>
                  <a:prstGeom prst="rect">
                    <a:avLst/>
                  </a:prstGeom>
                  <a:solidFill>
                    <a:srgbClr val="F9FAF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2" name="Rectangle 41">
                    <a:extLst>
                      <a:ext uri="{FF2B5EF4-FFF2-40B4-BE49-F238E27FC236}">
                        <a16:creationId xmlns:a16="http://schemas.microsoft.com/office/drawing/2014/main" id="{5CEE2AF3-965F-2D9B-4228-07D5BD54587B}"/>
                      </a:ext>
                    </a:extLst>
                  </p:cNvPr>
                  <p:cNvSpPr/>
                  <p:nvPr/>
                </p:nvSpPr>
                <p:spPr>
                  <a:xfrm>
                    <a:off x="10579746" y="1054163"/>
                    <a:ext cx="450716" cy="3104227"/>
                  </a:xfrm>
                  <a:prstGeom prst="rect">
                    <a:avLst/>
                  </a:prstGeom>
                  <a:solidFill>
                    <a:srgbClr val="F9FAF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44" name="Picture 43">
                  <a:extLst>
                    <a:ext uri="{FF2B5EF4-FFF2-40B4-BE49-F238E27FC236}">
                      <a16:creationId xmlns:a16="http://schemas.microsoft.com/office/drawing/2014/main" id="{6A715DC7-B61D-7FEC-5D01-0AFC4511CFA2}"/>
                    </a:ext>
                  </a:extLst>
                </p:cNvPr>
                <p:cNvPicPr>
                  <a:picLocks noChangeAspect="1"/>
                </p:cNvPicPr>
                <p:nvPr/>
              </p:nvPicPr>
              <p:blipFill rotWithShape="1">
                <a:blip r:embed="rId6"/>
                <a:srcRect l="14413" t="1" r="26102" b="74378"/>
                <a:stretch/>
              </p:blipFill>
              <p:spPr>
                <a:xfrm>
                  <a:off x="4683058" y="4217191"/>
                  <a:ext cx="3401206" cy="685908"/>
                </a:xfrm>
                <a:prstGeom prst="rect">
                  <a:avLst/>
                </a:prstGeom>
              </p:spPr>
            </p:pic>
            <p:sp>
              <p:nvSpPr>
                <p:cNvPr id="45" name="Rectangle 44">
                  <a:extLst>
                    <a:ext uri="{FF2B5EF4-FFF2-40B4-BE49-F238E27FC236}">
                      <a16:creationId xmlns:a16="http://schemas.microsoft.com/office/drawing/2014/main" id="{A921F237-5E98-A320-587E-EBB554EB2D26}"/>
                    </a:ext>
                  </a:extLst>
                </p:cNvPr>
                <p:cNvSpPr/>
                <p:nvPr/>
              </p:nvSpPr>
              <p:spPr>
                <a:xfrm>
                  <a:off x="6454461" y="2236268"/>
                  <a:ext cx="1393631" cy="69524"/>
                </a:xfrm>
                <a:prstGeom prst="rect">
                  <a:avLst/>
                </a:prstGeom>
                <a:solidFill>
                  <a:srgbClr val="F9FAF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48" name="Picture 47">
                <a:extLst>
                  <a:ext uri="{FF2B5EF4-FFF2-40B4-BE49-F238E27FC236}">
                    <a16:creationId xmlns:a16="http://schemas.microsoft.com/office/drawing/2014/main" id="{D18CE73C-5494-9809-61F9-EAD4EFA35EB8}"/>
                  </a:ext>
                </a:extLst>
              </p:cNvPr>
              <p:cNvPicPr>
                <a:picLocks noChangeAspect="1"/>
              </p:cNvPicPr>
              <p:nvPr/>
            </p:nvPicPr>
            <p:blipFill>
              <a:blip r:embed="rId8"/>
              <a:stretch>
                <a:fillRect/>
              </a:stretch>
            </p:blipFill>
            <p:spPr>
              <a:xfrm>
                <a:off x="8231371" y="2410237"/>
                <a:ext cx="575032" cy="327551"/>
              </a:xfrm>
              <a:prstGeom prst="rect">
                <a:avLst/>
              </a:prstGeom>
            </p:spPr>
          </p:pic>
        </p:grpSp>
        <p:sp>
          <p:nvSpPr>
            <p:cNvPr id="2" name="Flowchart: Connector 1">
              <a:extLst>
                <a:ext uri="{FF2B5EF4-FFF2-40B4-BE49-F238E27FC236}">
                  <a16:creationId xmlns:a16="http://schemas.microsoft.com/office/drawing/2014/main" id="{291432A7-91D1-09AC-5F79-265C61989AFB}"/>
                </a:ext>
              </a:extLst>
            </p:cNvPr>
            <p:cNvSpPr/>
            <p:nvPr/>
          </p:nvSpPr>
          <p:spPr>
            <a:xfrm>
              <a:off x="4485502" y="1989438"/>
              <a:ext cx="271849" cy="275431"/>
            </a:xfrm>
            <a:prstGeom prst="flowChartConnector">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6" name="Flowchart: Connector 35">
              <a:extLst>
                <a:ext uri="{FF2B5EF4-FFF2-40B4-BE49-F238E27FC236}">
                  <a16:creationId xmlns:a16="http://schemas.microsoft.com/office/drawing/2014/main" id="{47CF00E2-286C-389B-D6EE-CCB4CCF849F8}"/>
                </a:ext>
              </a:extLst>
            </p:cNvPr>
            <p:cNvSpPr/>
            <p:nvPr/>
          </p:nvSpPr>
          <p:spPr>
            <a:xfrm>
              <a:off x="4489832" y="3306228"/>
              <a:ext cx="271849" cy="275431"/>
            </a:xfrm>
            <a:prstGeom prst="flowChartConnector">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7" name="Flowchart: Connector 36">
              <a:extLst>
                <a:ext uri="{FF2B5EF4-FFF2-40B4-BE49-F238E27FC236}">
                  <a16:creationId xmlns:a16="http://schemas.microsoft.com/office/drawing/2014/main" id="{268396A3-8192-E81B-36CA-5755956EB56C}"/>
                </a:ext>
              </a:extLst>
            </p:cNvPr>
            <p:cNvSpPr/>
            <p:nvPr/>
          </p:nvSpPr>
          <p:spPr>
            <a:xfrm>
              <a:off x="7576243" y="3949680"/>
              <a:ext cx="271849" cy="275431"/>
            </a:xfrm>
            <a:prstGeom prst="flowChartConnector">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8" name="Flowchart: Connector 37">
              <a:extLst>
                <a:ext uri="{FF2B5EF4-FFF2-40B4-BE49-F238E27FC236}">
                  <a16:creationId xmlns:a16="http://schemas.microsoft.com/office/drawing/2014/main" id="{D27D79B3-D1D7-73C3-1AA4-BD03F07FD5C3}"/>
                </a:ext>
              </a:extLst>
            </p:cNvPr>
            <p:cNvSpPr/>
            <p:nvPr/>
          </p:nvSpPr>
          <p:spPr>
            <a:xfrm>
              <a:off x="10537731" y="3314862"/>
              <a:ext cx="271849" cy="275431"/>
            </a:xfrm>
            <a:prstGeom prst="flowChartConnector">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Slide Number Placeholder 3">
            <a:extLst>
              <a:ext uri="{FF2B5EF4-FFF2-40B4-BE49-F238E27FC236}">
                <a16:creationId xmlns:a16="http://schemas.microsoft.com/office/drawing/2014/main" id="{0CEFCC65-EA6D-BC78-114D-37D10471A6D9}"/>
              </a:ext>
            </a:extLst>
          </p:cNvPr>
          <p:cNvSpPr>
            <a:spLocks noGrp="1"/>
          </p:cNvSpPr>
          <p:nvPr>
            <p:ph type="sldNum" sz="quarter" idx="18"/>
          </p:nvPr>
        </p:nvSpPr>
        <p:spPr/>
        <p:txBody>
          <a:bodyPr/>
          <a:lstStyle/>
          <a:p>
            <a:fld id="{58AE716E-68DD-2249-A7FA-8AEF0B14DF81}" type="slidenum">
              <a:rPr lang="en-US" smtClean="0"/>
              <a:pPr/>
              <a:t>9</a:t>
            </a:fld>
            <a:endParaRPr lang="en-US" dirty="0"/>
          </a:p>
        </p:txBody>
      </p:sp>
    </p:spTree>
    <p:custDataLst>
      <p:tags r:id="rId1"/>
    </p:custDataLst>
    <p:extLst>
      <p:ext uri="{BB962C8B-B14F-4D97-AF65-F5344CB8AC3E}">
        <p14:creationId xmlns:p14="http://schemas.microsoft.com/office/powerpoint/2010/main" val="2299298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AMBIUM ASSESSMENT PPT" val="dQRb9P8p"/>
  <p:tag name="ARTICULATE_SLIDE_COUNT" val="6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2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4.xml><?xml version="1.0" encoding="utf-8"?>
<a:theme xmlns:a="http://schemas.openxmlformats.org/drawingml/2006/main" name="3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5.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purl.org/dc/terms/"/>
    <ds:schemaRef ds:uri="3c8d6406-deae-4a0d-a95e-fe53ed4a1ace"/>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60b788f9-dbc8-42fd-99f2-081ed83a52df"/>
    <ds:schemaRef ds:uri="http://www.w3.org/XML/1998/namespac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15146</TotalTime>
  <Words>11453</Words>
  <Application>Microsoft Office PowerPoint</Application>
  <PresentationFormat>Widescreen</PresentationFormat>
  <Paragraphs>695</Paragraphs>
  <Slides>57</Slides>
  <Notes>57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57</vt:i4>
      </vt:variant>
    </vt:vector>
  </HeadingPairs>
  <TitlesOfParts>
    <vt:vector size="70" baseType="lpstr">
      <vt:lpstr>Arial</vt:lpstr>
      <vt:lpstr>Arial Narrow</vt:lpstr>
      <vt:lpstr>Calibri</vt:lpstr>
      <vt:lpstr>Franklin Gothic Book</vt:lpstr>
      <vt:lpstr>Franklin Gothic Medium</vt:lpstr>
      <vt:lpstr>Gill Sans MT</vt:lpstr>
      <vt:lpstr>Open Sans</vt:lpstr>
      <vt:lpstr>Symbol</vt:lpstr>
      <vt:lpstr>Times New Roman</vt:lpstr>
      <vt:lpstr>Cambium Assessment PPT</vt:lpstr>
      <vt:lpstr>1_Cambium Assessment PPT</vt:lpstr>
      <vt:lpstr>2_Cambium Assessment PPT</vt:lpstr>
      <vt:lpstr>3_Cambium Assessment PPT</vt:lpstr>
      <vt:lpstr>Authoring: everything about items </vt:lpstr>
      <vt:lpstr>Objectives</vt:lpstr>
      <vt:lpstr>How to Navigate the Dashboard, the Standards Panel, &amp; the Quick Links</vt:lpstr>
      <vt:lpstr>Dashboard Features</vt:lpstr>
      <vt:lpstr>Standards Panel</vt:lpstr>
      <vt:lpstr>Items Quick Links</vt:lpstr>
      <vt:lpstr>How to Use the Create New Item Button</vt:lpstr>
      <vt:lpstr>Create New Items</vt:lpstr>
      <vt:lpstr>Item Builder—Template Options</vt:lpstr>
      <vt:lpstr>Item Builder—3 Main Steps</vt:lpstr>
      <vt:lpstr>How to Create Items Using Different Templates</vt:lpstr>
      <vt:lpstr>Passage Set — Groups Items Together</vt:lpstr>
      <vt:lpstr>Multiple Choice and Multiple Select Items</vt:lpstr>
      <vt:lpstr>Hot Text Items</vt:lpstr>
      <vt:lpstr>Hot Spot Items</vt:lpstr>
      <vt:lpstr>Edit Task Inline Choice Items</vt:lpstr>
      <vt:lpstr>Edit Task Items</vt:lpstr>
      <vt:lpstr>Simple Text Entry Items</vt:lpstr>
      <vt:lpstr>Embedded Text Entry Items</vt:lpstr>
      <vt:lpstr>Text Drag and Drop Items</vt:lpstr>
      <vt:lpstr>Image Drag and Drop Items</vt:lpstr>
      <vt:lpstr>Table Match Items</vt:lpstr>
      <vt:lpstr>Equation Response Items</vt:lpstr>
      <vt:lpstr>Multi-Part Items That Combine Item Types</vt:lpstr>
      <vt:lpstr>Multi-Part Item Options</vt:lpstr>
      <vt:lpstr>How to Add Images to Items</vt:lpstr>
      <vt:lpstr>Images in Response Section</vt:lpstr>
      <vt:lpstr>Easy Way to Check Dimensions and Size in Windows</vt:lpstr>
      <vt:lpstr>Resize a Saved Image</vt:lpstr>
      <vt:lpstr>Easy Way to Check Size and Dimensions in Mac</vt:lpstr>
      <vt:lpstr>Upload an Image</vt:lpstr>
      <vt:lpstr>Upload an Image (continued)</vt:lpstr>
      <vt:lpstr>Upload an Image (Error Message)</vt:lpstr>
      <vt:lpstr>Add Regions</vt:lpstr>
      <vt:lpstr>Insert Images With the Text Editor</vt:lpstr>
      <vt:lpstr>Item Prompt with Image</vt:lpstr>
      <vt:lpstr>How to Use the Item Properties Panel to Set Up Properties and Align Items to Standards</vt:lpstr>
      <vt:lpstr>Item Properties Panel</vt:lpstr>
      <vt:lpstr>Align Item to Standards</vt:lpstr>
      <vt:lpstr>How to Work with Items Available to You  </vt:lpstr>
      <vt:lpstr>Find Items Available to You</vt:lpstr>
      <vt:lpstr>Find Items by Standard (Quick Link)</vt:lpstr>
      <vt:lpstr>Perform Actions on Items</vt:lpstr>
      <vt:lpstr>Possible Actions for Items</vt:lpstr>
      <vt:lpstr>Edit Items</vt:lpstr>
      <vt:lpstr>Preview Items</vt:lpstr>
      <vt:lpstr>Duplicate Items</vt:lpstr>
      <vt:lpstr>Label Items</vt:lpstr>
      <vt:lpstr>Save an Item as a PDF</vt:lpstr>
      <vt:lpstr>Share Items with Others</vt:lpstr>
      <vt:lpstr>Archive and Delete Items</vt:lpstr>
      <vt:lpstr>Translating Items</vt:lpstr>
      <vt:lpstr>How to Create Workgroups  for Sharing Items</vt:lpstr>
      <vt:lpstr>How to Create Workgroups for Sharing Content</vt:lpstr>
      <vt:lpstr>How to Create Workgroups for Sharing Content (continued)</vt:lpstr>
      <vt:lpstr>For More Help</vt:lpstr>
      <vt:lpstr>Training Modules in the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Michael McNulty</cp:lastModifiedBy>
  <cp:revision>286</cp:revision>
  <cp:lastPrinted>2017-10-19T00:36:21Z</cp:lastPrinted>
  <dcterms:created xsi:type="dcterms:W3CDTF">2020-02-03T21:37:34Z</dcterms:created>
  <dcterms:modified xsi:type="dcterms:W3CDTF">2023-10-06T19:16:30Z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CBDBFF5A-1B7B-45F3-BACC-12149DA09D51</vt:lpwstr>
  </property>
  <property fmtid="{D5CDD505-2E9C-101B-9397-08002B2CF9AE}" pid="6" name="ArticulatePath">
    <vt:lpwstr>How to Write an Item in Authoring_JAN2023_FINAL</vt:lpwstr>
  </property>
</Properties>
</file>