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17"/>
  </p:notesMasterIdLst>
  <p:sldIdLst>
    <p:sldId id="294" r:id="rId3"/>
    <p:sldId id="439" r:id="rId4"/>
    <p:sldId id="429" r:id="rId5"/>
    <p:sldId id="430" r:id="rId6"/>
    <p:sldId id="435" r:id="rId7"/>
    <p:sldId id="431" r:id="rId8"/>
    <p:sldId id="432" r:id="rId9"/>
    <p:sldId id="433" r:id="rId10"/>
    <p:sldId id="434" r:id="rId11"/>
    <p:sldId id="436" r:id="rId12"/>
    <p:sldId id="437" r:id="rId13"/>
    <p:sldId id="438" r:id="rId14"/>
    <p:sldId id="440" r:id="rId15"/>
    <p:sldId id="410"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1C4BA72-FFEF-41F8-B31F-16BD5255126B}">
          <p14:sldIdLst>
            <p14:sldId id="294"/>
            <p14:sldId id="439"/>
          </p14:sldIdLst>
        </p14:section>
        <p14:section name="Size Requirements &amp; Resizing" id="{CE5FD47B-454F-4A98-B66A-9785D236B5E6}">
          <p14:sldIdLst>
            <p14:sldId id="429"/>
            <p14:sldId id="430"/>
            <p14:sldId id="435"/>
            <p14:sldId id="431"/>
          </p14:sldIdLst>
        </p14:section>
        <p14:section name="Image Upload Process" id="{AF876B70-4BEB-4D93-A231-9FFC9B3D90F9}">
          <p14:sldIdLst>
            <p14:sldId id="432"/>
            <p14:sldId id="433"/>
            <p14:sldId id="434"/>
            <p14:sldId id="436"/>
          </p14:sldIdLst>
        </p14:section>
        <p14:section name="Add Images to an Item Prompt" id="{9C16E237-7809-40A1-94CF-CFA047F7DA19}">
          <p14:sldIdLst>
            <p14:sldId id="437"/>
            <p14:sldId id="438"/>
          </p14:sldIdLst>
        </p14:section>
        <p14:section name="More Help" id="{E2AB6370-DA98-454C-BA7D-6867BD744ED4}">
          <p14:sldIdLst>
            <p14:sldId id="440"/>
            <p14:sldId id="41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132208-D2E9-B888-3E99-83DE0D1E8E6C}" name="Alexa Patterson" initials="AP" userId="S::alexa.patterson@cambiumassessment.com::afbb7e3d-0d2c-4a8c-a384-a8d1ea2c6b0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van Davis" initials="ED" lastIdx="4" clrIdx="0">
    <p:extLst>
      <p:ext uri="{19B8F6BF-5375-455C-9EA6-DF929625EA0E}">
        <p15:presenceInfo xmlns:p15="http://schemas.microsoft.com/office/powerpoint/2012/main" userId="S::evan.davis@cambiumassessment.com::0908157f-410a-4dba-b773-643e741566fb" providerId="AD"/>
      </p:ext>
    </p:extLst>
  </p:cmAuthor>
  <p:cmAuthor id="2" name="Monica Mills" initials="MM" lastIdx="1" clrIdx="1">
    <p:extLst>
      <p:ext uri="{19B8F6BF-5375-455C-9EA6-DF929625EA0E}">
        <p15:presenceInfo xmlns:p15="http://schemas.microsoft.com/office/powerpoint/2012/main" userId="S::monica.mills@cambiumassessment.com::23239697-e21f-4bcd-a872-d364e6b104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100"/>
    <a:srgbClr val="FFF0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64" autoAdjust="0"/>
    <p:restoredTop sz="74344" autoAdjust="0"/>
  </p:normalViewPr>
  <p:slideViewPr>
    <p:cSldViewPr snapToGrid="0">
      <p:cViewPr varScale="1">
        <p:scale>
          <a:sx n="49" d="100"/>
          <a:sy n="49" d="100"/>
        </p:scale>
        <p:origin x="408" y="52"/>
      </p:cViewPr>
      <p:guideLst/>
    </p:cSldViewPr>
  </p:slideViewPr>
  <p:notesTextViewPr>
    <p:cViewPr>
      <p:scale>
        <a:sx n="1" d="1"/>
        <a:sy n="1" d="1"/>
      </p:scale>
      <p:origin x="0" y="0"/>
    </p:cViewPr>
  </p:notesTextViewPr>
  <p:notesViewPr>
    <p:cSldViewPr snapToGrid="0">
      <p:cViewPr varScale="1">
        <p:scale>
          <a:sx n="54" d="100"/>
          <a:sy n="54" d="100"/>
        </p:scale>
        <p:origin x="205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CDFD91-7C1F-4B25-B43D-127196501579}" type="datetimeFigureOut">
              <a:rPr lang="en-US" smtClean="0"/>
              <a:t>9/7/2023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FD0100-8A7A-416F-A211-6206FC711A2F}" type="slidenum">
              <a:rPr lang="en-US" smtClean="0"/>
              <a:t>‹#›</a:t>
            </a:fld>
            <a:endParaRPr lang="en-US" dirty="0"/>
          </a:p>
        </p:txBody>
      </p:sp>
    </p:spTree>
    <p:extLst>
      <p:ext uri="{BB962C8B-B14F-4D97-AF65-F5344CB8AC3E}">
        <p14:creationId xmlns:p14="http://schemas.microsoft.com/office/powerpoint/2010/main" val="3557683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Welcome to this training module on the Authoring system. This module covers how to </a:t>
            </a:r>
            <a:r>
              <a:rPr lang="en-US" i="0" dirty="0"/>
              <a:t>add images to items</a:t>
            </a:r>
            <a:r>
              <a:rPr lang="en-US" altLang="en-US" dirty="0"/>
              <a:t>. </a:t>
            </a:r>
            <a:r>
              <a:rPr lang="en-US" dirty="0"/>
              <a:t>There are two ways to use images and diagrams in the items you create: in the item response areas and the item prompts. This module explains the process of uploading images and provides tips on size and dimension requirements.</a:t>
            </a:r>
            <a:r>
              <a:rPr lang="en-US" alt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Please note that Idaho’s version of Authoring may differ slightly from the images shown in this presentation.</a:t>
            </a:r>
          </a:p>
          <a:p>
            <a:endParaRPr lang="en-US" dirty="0"/>
          </a:p>
        </p:txBody>
      </p:sp>
      <p:sp>
        <p:nvSpPr>
          <p:cNvPr id="4" name="Slide Number Placeholder 3"/>
          <p:cNvSpPr>
            <a:spLocks noGrp="1"/>
          </p:cNvSpPr>
          <p:nvPr>
            <p:ph type="sldNum" sz="quarter" idx="10"/>
          </p:nvPr>
        </p:nvSpPr>
        <p:spPr/>
        <p:txBody>
          <a:bodyPr/>
          <a:lstStyle/>
          <a:p>
            <a:pPr lvl="0"/>
            <a:fld id="{B54DC83E-89B8-4806-9A94-7D2BAA520DC6}" type="slidenum">
              <a:rPr lang="en-US" noProof="0" smtClean="0"/>
              <a:pPr lvl="0"/>
              <a:t>1</a:t>
            </a:fld>
            <a:endParaRPr lang="en-US" noProof="0"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pPr lvl="0"/>
            <a:r>
              <a:rPr lang="en-US" noProof="0" dirty="0"/>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pPr lvl="0"/>
            <a:r>
              <a:rPr lang="en-US" noProof="0" dirty="0"/>
              <a:t>Presentation Title (added from Insert tab, Header &amp; Footer icon)</a:t>
            </a:r>
          </a:p>
        </p:txBody>
      </p:sp>
      <p:sp>
        <p:nvSpPr>
          <p:cNvPr id="11" name="Slide Image Placeholder 10">
            <a:extLst>
              <a:ext uri="{FF2B5EF4-FFF2-40B4-BE49-F238E27FC236}">
                <a16:creationId xmlns:a16="http://schemas.microsoft.com/office/drawing/2014/main" id="{1678A8DB-C327-4D0E-85DF-204CA16DFA9F}"/>
              </a:ext>
            </a:extLst>
          </p:cNvPr>
          <p:cNvSpPr>
            <a:spLocks noGrp="1" noRot="1" noChangeAspect="1"/>
          </p:cNvSpPr>
          <p:nvPr>
            <p:ph type="sldImg"/>
          </p:nvPr>
        </p:nvSpPr>
        <p:spPr/>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Now you are ready to add your hot spot regions or drag and drop boxes to the image. </a:t>
            </a:r>
          </a:p>
        </p:txBody>
      </p:sp>
      <p:sp>
        <p:nvSpPr>
          <p:cNvPr id="4" name="Slide Number Placeholder 3"/>
          <p:cNvSpPr>
            <a:spLocks noGrp="1"/>
          </p:cNvSpPr>
          <p:nvPr>
            <p:ph type="sldNum" sz="quarter" idx="5"/>
          </p:nvPr>
        </p:nvSpPr>
        <p:spPr/>
        <p:txBody>
          <a:bodyPr/>
          <a:lstStyle/>
          <a:p>
            <a:fld id="{30FD0100-8A7A-416F-A211-6206FC711A2F}" type="slidenum">
              <a:rPr lang="en-US" smtClean="0"/>
              <a:pPr/>
              <a:t>10</a:t>
            </a:fld>
            <a:endParaRPr lang="en-US" dirty="0"/>
          </a:p>
        </p:txBody>
      </p:sp>
      <p:sp>
        <p:nvSpPr>
          <p:cNvPr id="7" name="Slide Image Placeholder 6">
            <a:extLst>
              <a:ext uri="{FF2B5EF4-FFF2-40B4-BE49-F238E27FC236}">
                <a16:creationId xmlns:a16="http://schemas.microsoft.com/office/drawing/2014/main" id="{BB5E4289-9B9A-4BEA-897D-3C7B4998BDDF}"/>
              </a:ext>
            </a:extLst>
          </p:cNvPr>
          <p:cNvSpPr>
            <a:spLocks noGrp="1" noRot="1" noChangeAspect="1"/>
          </p:cNvSpPr>
          <p:nvPr>
            <p:ph type="sldImg"/>
          </p:nvPr>
        </p:nvSpPr>
        <p:spPr/>
      </p:sp>
    </p:spTree>
    <p:extLst>
      <p:ext uri="{BB962C8B-B14F-4D97-AF65-F5344CB8AC3E}">
        <p14:creationId xmlns:p14="http://schemas.microsoft.com/office/powerpoint/2010/main" val="3302483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 can also add JPG, PNG or GIF images to your instructions in Section 1 of an item template: Compose Item Prompt. The same size and dimension requirements apply. Click on the image button in the toolbar and upload a file to the Media Upload page using the same import process. You have some additional options in the Image Properties window. You can create alternative text for screen readers. You can select an alignment preference. And you can change the image dimensions using the Width and Height fields. Click the open lock icon to lock the width-to-height ratio. To reset the image dimensions, click the arrow button. You can add a caption to the image by checking the Captioned Image box. </a:t>
            </a:r>
          </a:p>
        </p:txBody>
      </p:sp>
      <p:sp>
        <p:nvSpPr>
          <p:cNvPr id="4" name="Slide Number Placeholder 3"/>
          <p:cNvSpPr>
            <a:spLocks noGrp="1"/>
          </p:cNvSpPr>
          <p:nvPr>
            <p:ph type="sldNum" sz="quarter" idx="5"/>
          </p:nvPr>
        </p:nvSpPr>
        <p:spPr/>
        <p:txBody>
          <a:bodyPr/>
          <a:lstStyle/>
          <a:p>
            <a:fld id="{30FD0100-8A7A-416F-A211-6206FC711A2F}" type="slidenum">
              <a:rPr lang="en-US" smtClean="0"/>
              <a:pPr/>
              <a:t>11</a:t>
            </a:fld>
            <a:endParaRPr lang="en-US" dirty="0"/>
          </a:p>
        </p:txBody>
      </p:sp>
      <p:sp>
        <p:nvSpPr>
          <p:cNvPr id="7" name="Slide Image Placeholder 6">
            <a:extLst>
              <a:ext uri="{FF2B5EF4-FFF2-40B4-BE49-F238E27FC236}">
                <a16:creationId xmlns:a16="http://schemas.microsoft.com/office/drawing/2014/main" id="{E8550FDB-9470-43BB-B02E-C88B32704BC8}"/>
              </a:ext>
            </a:extLst>
          </p:cNvPr>
          <p:cNvSpPr>
            <a:spLocks noGrp="1" noRot="1" noChangeAspect="1"/>
          </p:cNvSpPr>
          <p:nvPr>
            <p:ph type="sldImg"/>
          </p:nvPr>
        </p:nvSpPr>
        <p:spPr/>
      </p:sp>
    </p:spTree>
    <p:extLst>
      <p:ext uri="{BB962C8B-B14F-4D97-AF65-F5344CB8AC3E}">
        <p14:creationId xmlns:p14="http://schemas.microsoft.com/office/powerpoint/2010/main" val="1547101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Here is what the captioned diagram looks like under the Compose Item Prompt section. </a:t>
            </a:r>
          </a:p>
        </p:txBody>
      </p:sp>
      <p:sp>
        <p:nvSpPr>
          <p:cNvPr id="4" name="Slide Number Placeholder 3"/>
          <p:cNvSpPr>
            <a:spLocks noGrp="1"/>
          </p:cNvSpPr>
          <p:nvPr>
            <p:ph type="sldNum" sz="quarter" idx="5"/>
          </p:nvPr>
        </p:nvSpPr>
        <p:spPr/>
        <p:txBody>
          <a:bodyPr/>
          <a:lstStyle/>
          <a:p>
            <a:fld id="{30FD0100-8A7A-416F-A211-6206FC711A2F}" type="slidenum">
              <a:rPr lang="en-US" smtClean="0"/>
              <a:pPr/>
              <a:t>12</a:t>
            </a:fld>
            <a:endParaRPr lang="en-US" dirty="0"/>
          </a:p>
        </p:txBody>
      </p:sp>
      <p:sp>
        <p:nvSpPr>
          <p:cNvPr id="7" name="Slide Image Placeholder 6">
            <a:extLst>
              <a:ext uri="{FF2B5EF4-FFF2-40B4-BE49-F238E27FC236}">
                <a16:creationId xmlns:a16="http://schemas.microsoft.com/office/drawing/2014/main" id="{263B5812-2CE6-4965-94ED-35098D727711}"/>
              </a:ext>
            </a:extLst>
          </p:cNvPr>
          <p:cNvSpPr>
            <a:spLocks noGrp="1" noRot="1" noChangeAspect="1"/>
          </p:cNvSpPr>
          <p:nvPr>
            <p:ph type="sldImg"/>
          </p:nvPr>
        </p:nvSpPr>
        <p:spPr/>
      </p:sp>
    </p:spTree>
    <p:extLst>
      <p:ext uri="{BB962C8B-B14F-4D97-AF65-F5344CB8AC3E}">
        <p14:creationId xmlns:p14="http://schemas.microsoft.com/office/powerpoint/2010/main" val="3153396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 can find additional Authoring resources on the Idaho State Portal. However, if you still require assistance with troubleshooting a technical issue, you may also contact the Helpdesk. When contacting the Helpdesk, please be ready to provide the following information: </a:t>
            </a:r>
          </a:p>
          <a:p>
            <a:endParaRPr lang="en-US" dirty="0"/>
          </a:p>
          <a:p>
            <a:r>
              <a:rPr lang="en-US" dirty="0"/>
              <a:t>Any error messages that are appearing (including codes)</a:t>
            </a:r>
          </a:p>
          <a:p>
            <a:r>
              <a:rPr lang="en-US" dirty="0"/>
              <a:t>Your operating system and browser information</a:t>
            </a:r>
          </a:p>
          <a:p>
            <a:r>
              <a:rPr lang="en-US" dirty="0"/>
              <a:t>Your network configuration information</a:t>
            </a:r>
          </a:p>
          <a:p>
            <a:r>
              <a:rPr lang="en-US" dirty="0"/>
              <a:t>Your contact information for follow-up by phone or email</a:t>
            </a:r>
          </a:p>
          <a:p>
            <a:r>
              <a:rPr lang="en-US" dirty="0"/>
              <a:t>Any other relevant information, such as test names or content areas, student IDs, session IDs, and search criteria</a:t>
            </a:r>
          </a:p>
          <a:p>
            <a:endParaRPr lang="en-US" dirty="0"/>
          </a:p>
          <a:p>
            <a:r>
              <a:rPr lang="en-US" dirty="0"/>
              <a:t>For questions about test administration or policy issues, please contact your district test coordinator.</a:t>
            </a:r>
          </a:p>
          <a:p>
            <a:endParaRPr lang="en-US" dirty="0"/>
          </a:p>
          <a:p>
            <a:r>
              <a:rPr lang="en-US" altLang="en-US" dirty="0"/>
              <a:t>Thank you for taking the time to view this training module. For detailed information, consult your Authoring Guide located on Idaho State Portal or contact the Help Desk.</a:t>
            </a:r>
          </a:p>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0840A31-90C4-4115-B521-B8FD53B01173}"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673DD8C9-484B-4848-A8BF-501DE03F0547}"/>
              </a:ext>
            </a:extLst>
          </p:cNvPr>
          <p:cNvSpPr>
            <a:spLocks noGrp="1" noRot="1" noChangeAspect="1"/>
          </p:cNvSpPr>
          <p:nvPr>
            <p:ph type="sldImg"/>
          </p:nvPr>
        </p:nvSpPr>
        <p:spPr/>
      </p:sp>
    </p:spTree>
    <p:extLst>
      <p:ext uri="{BB962C8B-B14F-4D97-AF65-F5344CB8AC3E}">
        <p14:creationId xmlns:p14="http://schemas.microsoft.com/office/powerpoint/2010/main" val="659264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modules that make up the Authoring system training series. They may be posted on the </a:t>
            </a:r>
            <a:r>
              <a:rPr lang="en-US"/>
              <a:t>Idaho State Assessment </a:t>
            </a:r>
            <a:r>
              <a:rPr lang="en-US" dirty="0"/>
              <a:t>portal.</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825661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There are four topics covered in this training module. You can jump to the section slides if you information on a single topic. The topics are:</a:t>
            </a:r>
          </a:p>
          <a:p>
            <a:endParaRPr lang="en-US" dirty="0"/>
          </a:p>
          <a:p>
            <a:pPr marL="0" indent="0">
              <a:buNone/>
            </a:pPr>
            <a:r>
              <a:rPr lang="en-US" dirty="0"/>
              <a:t>#1. File Size and Pixel Dimensions—Requirements in Windows and Mac</a:t>
            </a:r>
          </a:p>
          <a:p>
            <a:pPr marL="0" indent="0">
              <a:buNone/>
            </a:pPr>
            <a:r>
              <a:rPr lang="en-US" dirty="0"/>
              <a:t>#2. Image Upload Process</a:t>
            </a:r>
          </a:p>
          <a:p>
            <a:pPr marL="0" indent="0">
              <a:buNone/>
            </a:pPr>
            <a:r>
              <a:rPr lang="en-US" dirty="0"/>
              <a:t>#3. Add Images to an Item Prompt with the Text Editor</a:t>
            </a:r>
          </a:p>
          <a:p>
            <a:pPr marL="0" indent="0">
              <a:buNone/>
            </a:pPr>
            <a:r>
              <a:rPr lang="en-US" dirty="0"/>
              <a:t>#4. More Information and More Modules</a:t>
            </a:r>
          </a:p>
          <a:p>
            <a:endParaRPr lang="en-US" dirty="0"/>
          </a:p>
        </p:txBody>
      </p:sp>
      <p:sp>
        <p:nvSpPr>
          <p:cNvPr id="4" name="Slide Number Placeholder 3"/>
          <p:cNvSpPr>
            <a:spLocks noGrp="1"/>
          </p:cNvSpPr>
          <p:nvPr>
            <p:ph type="sldNum" sz="quarter" idx="5"/>
          </p:nvPr>
        </p:nvSpPr>
        <p:spPr/>
        <p:txBody>
          <a:bodyPr/>
          <a:lstStyle/>
          <a:p>
            <a:fld id="{30FD0100-8A7A-416F-A211-6206FC711A2F}" type="slidenum">
              <a:rPr lang="en-US" smtClean="0"/>
              <a:pPr/>
              <a:t>2</a:t>
            </a:fld>
            <a:endParaRPr lang="en-US" dirty="0"/>
          </a:p>
        </p:txBody>
      </p:sp>
      <p:sp>
        <p:nvSpPr>
          <p:cNvPr id="7" name="Slide Image Placeholder 6">
            <a:extLst>
              <a:ext uri="{FF2B5EF4-FFF2-40B4-BE49-F238E27FC236}">
                <a16:creationId xmlns:a16="http://schemas.microsoft.com/office/drawing/2014/main" id="{84C46202-B20E-4CA2-8709-5CD105E8113A}"/>
              </a:ext>
            </a:extLst>
          </p:cNvPr>
          <p:cNvSpPr>
            <a:spLocks noGrp="1" noRot="1" noChangeAspect="1"/>
          </p:cNvSpPr>
          <p:nvPr>
            <p:ph type="sldImg"/>
          </p:nvPr>
        </p:nvSpPr>
        <p:spPr/>
      </p:sp>
    </p:spTree>
    <p:extLst>
      <p:ext uri="{BB962C8B-B14F-4D97-AF65-F5344CB8AC3E}">
        <p14:creationId xmlns:p14="http://schemas.microsoft.com/office/powerpoint/2010/main" val="2495491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Two of the item types in Authoring require you to upload images in the response section. In Hot Spot items, students select one or more clickable regions on an image or a diagram to respond to a question. In the Image Drag and Drop item students drag answers into “drop boxes” in an image or diagram. </a:t>
            </a:r>
          </a:p>
          <a:p>
            <a:endParaRPr lang="en-US" dirty="0"/>
          </a:p>
          <a:p>
            <a:r>
              <a:rPr lang="en-US" dirty="0"/>
              <a:t>You can insert JPG, PNG, or GIF files. They must be smaller than 600 x 600 pixels and must be under 1.5 MB. Keep this in mind as you search online or in a district system for images to use. Be sure to verify the copyright status of any online image so you comply with legal permissions.</a:t>
            </a:r>
          </a:p>
        </p:txBody>
      </p:sp>
      <p:sp>
        <p:nvSpPr>
          <p:cNvPr id="4" name="Slide Number Placeholder 3"/>
          <p:cNvSpPr>
            <a:spLocks noGrp="1"/>
          </p:cNvSpPr>
          <p:nvPr>
            <p:ph type="sldNum" sz="quarter" idx="5"/>
          </p:nvPr>
        </p:nvSpPr>
        <p:spPr/>
        <p:txBody>
          <a:bodyPr/>
          <a:lstStyle/>
          <a:p>
            <a:fld id="{30FD0100-8A7A-416F-A211-6206FC711A2F}" type="slidenum">
              <a:rPr lang="en-US" smtClean="0"/>
              <a:pPr/>
              <a:t>3</a:t>
            </a:fld>
            <a:endParaRPr lang="en-US" dirty="0"/>
          </a:p>
        </p:txBody>
      </p:sp>
      <p:sp>
        <p:nvSpPr>
          <p:cNvPr id="7" name="Slide Image Placeholder 6">
            <a:extLst>
              <a:ext uri="{FF2B5EF4-FFF2-40B4-BE49-F238E27FC236}">
                <a16:creationId xmlns:a16="http://schemas.microsoft.com/office/drawing/2014/main" id="{82F7D4F8-2CEF-4D15-8857-448CC97BBD1D}"/>
              </a:ext>
            </a:extLst>
          </p:cNvPr>
          <p:cNvSpPr>
            <a:spLocks noGrp="1" noRot="1" noChangeAspect="1"/>
          </p:cNvSpPr>
          <p:nvPr>
            <p:ph type="sldImg"/>
          </p:nvPr>
        </p:nvSpPr>
        <p:spPr/>
      </p:sp>
    </p:spTree>
    <p:extLst>
      <p:ext uri="{BB962C8B-B14F-4D97-AF65-F5344CB8AC3E}">
        <p14:creationId xmlns:p14="http://schemas.microsoft.com/office/powerpoint/2010/main" val="2882168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 can check the size and dimensions of the images you have saved on your Windows computer before you upload them to Authoring.</a:t>
            </a:r>
          </a:p>
          <a:p>
            <a:r>
              <a:rPr lang="en-US" dirty="0"/>
              <a:t>1. In a File Explorer folder, right-click an image file you want to check.</a:t>
            </a:r>
          </a:p>
          <a:p>
            <a:r>
              <a:rPr lang="en-US" dirty="0"/>
              <a:t>2. Then click on Properties at the bottom of the menu.</a:t>
            </a:r>
          </a:p>
          <a:p>
            <a:r>
              <a:rPr lang="en-US" dirty="0"/>
              <a:t>3. The file size displays on that page under size.</a:t>
            </a:r>
          </a:p>
          <a:p>
            <a:r>
              <a:rPr lang="en-US" dirty="0"/>
              <a:t>4. To check the pixel dimensions, click the Details button at the top of the page. The width and height display on that page.</a:t>
            </a:r>
          </a:p>
        </p:txBody>
      </p:sp>
      <p:sp>
        <p:nvSpPr>
          <p:cNvPr id="4" name="Slide Number Placeholder 3"/>
          <p:cNvSpPr>
            <a:spLocks noGrp="1"/>
          </p:cNvSpPr>
          <p:nvPr>
            <p:ph type="sldNum" sz="quarter" idx="5"/>
          </p:nvPr>
        </p:nvSpPr>
        <p:spPr/>
        <p:txBody>
          <a:bodyPr/>
          <a:lstStyle/>
          <a:p>
            <a:fld id="{30FD0100-8A7A-416F-A211-6206FC711A2F}" type="slidenum">
              <a:rPr lang="en-US" smtClean="0"/>
              <a:pPr/>
              <a:t>4</a:t>
            </a:fld>
            <a:endParaRPr lang="en-US" dirty="0"/>
          </a:p>
        </p:txBody>
      </p:sp>
      <p:sp>
        <p:nvSpPr>
          <p:cNvPr id="7" name="Slide Image Placeholder 6">
            <a:extLst>
              <a:ext uri="{FF2B5EF4-FFF2-40B4-BE49-F238E27FC236}">
                <a16:creationId xmlns:a16="http://schemas.microsoft.com/office/drawing/2014/main" id="{8D8581AF-B44A-4EC5-859D-CB55CAED1899}"/>
              </a:ext>
            </a:extLst>
          </p:cNvPr>
          <p:cNvSpPr>
            <a:spLocks noGrp="1" noRot="1" noChangeAspect="1"/>
          </p:cNvSpPr>
          <p:nvPr>
            <p:ph type="sldImg"/>
          </p:nvPr>
        </p:nvSpPr>
        <p:spPr/>
      </p:sp>
    </p:spTree>
    <p:extLst>
      <p:ext uri="{BB962C8B-B14F-4D97-AF65-F5344CB8AC3E}">
        <p14:creationId xmlns:p14="http://schemas.microsoft.com/office/powerpoint/2010/main" val="2216482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If you need to resize an image you have saved, Windows has a setting for that in the Photo Manager. First open the image file in Photo Manager. Then select Resize and set the Custom Dimensions to something under 600 x 600 pixels.</a:t>
            </a:r>
          </a:p>
        </p:txBody>
      </p:sp>
      <p:sp>
        <p:nvSpPr>
          <p:cNvPr id="4" name="Slide Number Placeholder 3"/>
          <p:cNvSpPr>
            <a:spLocks noGrp="1"/>
          </p:cNvSpPr>
          <p:nvPr>
            <p:ph type="sldNum" sz="quarter" idx="5"/>
          </p:nvPr>
        </p:nvSpPr>
        <p:spPr/>
        <p:txBody>
          <a:bodyPr/>
          <a:lstStyle/>
          <a:p>
            <a:fld id="{30FD0100-8A7A-416F-A211-6206FC711A2F}" type="slidenum">
              <a:rPr lang="en-US" smtClean="0"/>
              <a:pPr/>
              <a:t>5</a:t>
            </a:fld>
            <a:endParaRPr lang="en-US" dirty="0"/>
          </a:p>
        </p:txBody>
      </p:sp>
      <p:sp>
        <p:nvSpPr>
          <p:cNvPr id="7" name="Slide Image Placeholder 6">
            <a:extLst>
              <a:ext uri="{FF2B5EF4-FFF2-40B4-BE49-F238E27FC236}">
                <a16:creationId xmlns:a16="http://schemas.microsoft.com/office/drawing/2014/main" id="{7A69324F-F583-4FB1-8343-B6A165B7FE40}"/>
              </a:ext>
            </a:extLst>
          </p:cNvPr>
          <p:cNvSpPr>
            <a:spLocks noGrp="1" noRot="1" noChangeAspect="1"/>
          </p:cNvSpPr>
          <p:nvPr>
            <p:ph type="sldImg"/>
          </p:nvPr>
        </p:nvSpPr>
        <p:spPr/>
      </p:sp>
    </p:spTree>
    <p:extLst>
      <p:ext uri="{BB962C8B-B14F-4D97-AF65-F5344CB8AC3E}">
        <p14:creationId xmlns:p14="http://schemas.microsoft.com/office/powerpoint/2010/main" val="3277737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 check the size of an image in a folder on an Apple computer, click Control+Click on the image file in a folder. Click Get Info in the window that appears. Expand the General section to see the file size and the More Info section to see the dimensions. There is also a setting under Tools that allows you to Adjust Size.</a:t>
            </a:r>
          </a:p>
        </p:txBody>
      </p:sp>
      <p:sp>
        <p:nvSpPr>
          <p:cNvPr id="4" name="Slide Number Placeholder 3"/>
          <p:cNvSpPr>
            <a:spLocks noGrp="1"/>
          </p:cNvSpPr>
          <p:nvPr>
            <p:ph type="sldNum" sz="quarter" idx="5"/>
          </p:nvPr>
        </p:nvSpPr>
        <p:spPr/>
        <p:txBody>
          <a:bodyPr/>
          <a:lstStyle/>
          <a:p>
            <a:fld id="{30FD0100-8A7A-416F-A211-6206FC711A2F}" type="slidenum">
              <a:rPr lang="en-US" smtClean="0"/>
              <a:pPr/>
              <a:t>6</a:t>
            </a:fld>
            <a:endParaRPr lang="en-US" dirty="0"/>
          </a:p>
        </p:txBody>
      </p:sp>
      <p:sp>
        <p:nvSpPr>
          <p:cNvPr id="7" name="Slide Image Placeholder 6">
            <a:extLst>
              <a:ext uri="{FF2B5EF4-FFF2-40B4-BE49-F238E27FC236}">
                <a16:creationId xmlns:a16="http://schemas.microsoft.com/office/drawing/2014/main" id="{E266BF54-F464-4455-83E1-087205A0AAE4}"/>
              </a:ext>
            </a:extLst>
          </p:cNvPr>
          <p:cNvSpPr>
            <a:spLocks noGrp="1" noRot="1" noChangeAspect="1"/>
          </p:cNvSpPr>
          <p:nvPr>
            <p:ph type="sldImg"/>
          </p:nvPr>
        </p:nvSpPr>
        <p:spPr/>
      </p:sp>
    </p:spTree>
    <p:extLst>
      <p:ext uri="{BB962C8B-B14F-4D97-AF65-F5344CB8AC3E}">
        <p14:creationId xmlns:p14="http://schemas.microsoft.com/office/powerpoint/2010/main" val="19014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image import process is the same for Hot Spot items and Image Drag and Drop items. First create the item type using the content tab or the quick link from the Dashboard or search for an item in Draft mode that you want to edit.</a:t>
            </a:r>
          </a:p>
          <a:p>
            <a:r>
              <a:rPr lang="en-US" dirty="0"/>
              <a:t>In Section 2 of the item template, click Upload Image. In the Image Properties window click Browse Server. If the image you want to use for the item is already available in the File Manager window, select it and click Add to Item. You can use the search bar in the corner to search for an image by its file name. If the image you want to use is not available in the File Manager window, click Upload File and select an image file from your computer. </a:t>
            </a:r>
          </a:p>
        </p:txBody>
      </p:sp>
      <p:sp>
        <p:nvSpPr>
          <p:cNvPr id="4" name="Slide Number Placeholder 3"/>
          <p:cNvSpPr>
            <a:spLocks noGrp="1"/>
          </p:cNvSpPr>
          <p:nvPr>
            <p:ph type="sldNum" sz="quarter" idx="5"/>
          </p:nvPr>
        </p:nvSpPr>
        <p:spPr/>
        <p:txBody>
          <a:bodyPr/>
          <a:lstStyle/>
          <a:p>
            <a:fld id="{30FD0100-8A7A-416F-A211-6206FC711A2F}" type="slidenum">
              <a:rPr lang="en-US" smtClean="0"/>
              <a:pPr/>
              <a:t>7</a:t>
            </a:fld>
            <a:endParaRPr lang="en-US" dirty="0"/>
          </a:p>
        </p:txBody>
      </p:sp>
      <p:sp>
        <p:nvSpPr>
          <p:cNvPr id="7" name="Slide Image Placeholder 6">
            <a:extLst>
              <a:ext uri="{FF2B5EF4-FFF2-40B4-BE49-F238E27FC236}">
                <a16:creationId xmlns:a16="http://schemas.microsoft.com/office/drawing/2014/main" id="{8A209E6D-6F1B-4203-8460-D5FE75292175}"/>
              </a:ext>
            </a:extLst>
          </p:cNvPr>
          <p:cNvSpPr>
            <a:spLocks noGrp="1" noRot="1" noChangeAspect="1"/>
          </p:cNvSpPr>
          <p:nvPr>
            <p:ph type="sldImg"/>
          </p:nvPr>
        </p:nvSpPr>
        <p:spPr/>
      </p:sp>
    </p:spTree>
    <p:extLst>
      <p:ext uri="{BB962C8B-B14F-4D97-AF65-F5344CB8AC3E}">
        <p14:creationId xmlns:p14="http://schemas.microsoft.com/office/powerpoint/2010/main" val="2150551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Select the image and click Add to Item. In the image properties window, click OK. </a:t>
            </a:r>
          </a:p>
        </p:txBody>
      </p:sp>
      <p:sp>
        <p:nvSpPr>
          <p:cNvPr id="4" name="Slide Number Placeholder 3"/>
          <p:cNvSpPr>
            <a:spLocks noGrp="1"/>
          </p:cNvSpPr>
          <p:nvPr>
            <p:ph type="sldNum" sz="quarter" idx="5"/>
          </p:nvPr>
        </p:nvSpPr>
        <p:spPr/>
        <p:txBody>
          <a:bodyPr/>
          <a:lstStyle/>
          <a:p>
            <a:fld id="{30FD0100-8A7A-416F-A211-6206FC711A2F}" type="slidenum">
              <a:rPr lang="en-US" smtClean="0"/>
              <a:pPr/>
              <a:t>8</a:t>
            </a:fld>
            <a:endParaRPr lang="en-US" dirty="0"/>
          </a:p>
        </p:txBody>
      </p:sp>
      <p:sp>
        <p:nvSpPr>
          <p:cNvPr id="7" name="Slide Image Placeholder 6">
            <a:extLst>
              <a:ext uri="{FF2B5EF4-FFF2-40B4-BE49-F238E27FC236}">
                <a16:creationId xmlns:a16="http://schemas.microsoft.com/office/drawing/2014/main" id="{1556D1C9-073F-4B4F-900F-35B198806B93}"/>
              </a:ext>
            </a:extLst>
          </p:cNvPr>
          <p:cNvSpPr>
            <a:spLocks noGrp="1" noRot="1" noChangeAspect="1"/>
          </p:cNvSpPr>
          <p:nvPr>
            <p:ph type="sldImg"/>
          </p:nvPr>
        </p:nvSpPr>
        <p:spPr/>
      </p:sp>
    </p:spTree>
    <p:extLst>
      <p:ext uri="{BB962C8B-B14F-4D97-AF65-F5344CB8AC3E}">
        <p14:creationId xmlns:p14="http://schemas.microsoft.com/office/powerpoint/2010/main" val="2836688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0" dirty="0"/>
              <a:t>If there is an issue with the file, an error message appears when you try to upload it.</a:t>
            </a:r>
          </a:p>
        </p:txBody>
      </p:sp>
      <p:sp>
        <p:nvSpPr>
          <p:cNvPr id="4" name="Slide Number Placeholder 3"/>
          <p:cNvSpPr>
            <a:spLocks noGrp="1"/>
          </p:cNvSpPr>
          <p:nvPr>
            <p:ph type="sldNum" sz="quarter" idx="5"/>
          </p:nvPr>
        </p:nvSpPr>
        <p:spPr/>
        <p:txBody>
          <a:bodyPr/>
          <a:lstStyle/>
          <a:p>
            <a:fld id="{30FD0100-8A7A-416F-A211-6206FC711A2F}" type="slidenum">
              <a:rPr lang="en-US" smtClean="0"/>
              <a:pPr/>
              <a:t>9</a:t>
            </a:fld>
            <a:endParaRPr lang="en-US" dirty="0"/>
          </a:p>
        </p:txBody>
      </p:sp>
      <p:sp>
        <p:nvSpPr>
          <p:cNvPr id="7" name="Slide Image Placeholder 6">
            <a:extLst>
              <a:ext uri="{FF2B5EF4-FFF2-40B4-BE49-F238E27FC236}">
                <a16:creationId xmlns:a16="http://schemas.microsoft.com/office/drawing/2014/main" id="{06D3A2AA-18C7-4815-AFA3-4397814C9657}"/>
              </a:ext>
            </a:extLst>
          </p:cNvPr>
          <p:cNvSpPr>
            <a:spLocks noGrp="1" noRot="1" noChangeAspect="1"/>
          </p:cNvSpPr>
          <p:nvPr>
            <p:ph type="sldImg"/>
          </p:nvPr>
        </p:nvSpPr>
        <p:spPr/>
      </p:sp>
    </p:spTree>
    <p:extLst>
      <p:ext uri="{BB962C8B-B14F-4D97-AF65-F5344CB8AC3E}">
        <p14:creationId xmlns:p14="http://schemas.microsoft.com/office/powerpoint/2010/main" val="20816935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72816434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1947393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2750136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263362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72311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1524759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2122097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3517595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867591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324421516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4169812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2305122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4197980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1006563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913956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015463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35233536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2630340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521507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37543484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2554138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674280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10212151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2070636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3529455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0273329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914002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28743238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824513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2768214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91031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242604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076391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098512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4234259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233858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89833407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4.xml"/><Relationship Id="rId1" Type="http://schemas.openxmlformats.org/officeDocument/2006/relationships/tags" Target="../tags/tag15.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0.jpeg"/><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40192" y="2569983"/>
            <a:ext cx="8980208" cy="1321242"/>
          </a:xfrm>
        </p:spPr>
        <p:txBody>
          <a:bodyPr>
            <a:normAutofit fontScale="90000"/>
          </a:bodyPr>
          <a:lstStyle/>
          <a:p>
            <a:pPr algn="l"/>
            <a:r>
              <a:rPr lang="en-US" sz="4900" dirty="0">
                <a:latin typeface="+mn-lt"/>
              </a:rPr>
              <a:t>Authoring: How to add images to items</a:t>
            </a:r>
            <a:br>
              <a:rPr lang="en-US" dirty="0"/>
            </a:br>
            <a:r>
              <a:rPr lang="en-US" dirty="0"/>
              <a:t> </a:t>
            </a:r>
          </a:p>
        </p:txBody>
      </p:sp>
      <p:sp>
        <p:nvSpPr>
          <p:cNvPr id="5" name="Subtitle 4">
            <a:extLst>
              <a:ext uri="{FF2B5EF4-FFF2-40B4-BE49-F238E27FC236}">
                <a16:creationId xmlns:a16="http://schemas.microsoft.com/office/drawing/2014/main" id="{BF455E19-6EB6-C296-F562-DC9F7458EF2A}"/>
              </a:ext>
            </a:extLst>
          </p:cNvPr>
          <p:cNvSpPr>
            <a:spLocks noGrp="1"/>
          </p:cNvSpPr>
          <p:nvPr>
            <p:ph type="subTitle" idx="1"/>
          </p:nvPr>
        </p:nvSpPr>
        <p:spPr>
          <a:xfrm>
            <a:off x="1840192" y="5380367"/>
            <a:ext cx="2896908" cy="369332"/>
          </a:xfrm>
        </p:spPr>
        <p:txBody>
          <a:bodyPr>
            <a:noAutofit/>
          </a:bodyPr>
          <a:lstStyle/>
          <a:p>
            <a:pPr algn="l"/>
            <a:r>
              <a:rPr lang="en-US" sz="3200" dirty="0">
                <a:latin typeface="+mn-lt"/>
              </a:rPr>
              <a:t>2023–2024</a:t>
            </a:r>
          </a:p>
        </p:txBody>
      </p:sp>
      <p:sp>
        <p:nvSpPr>
          <p:cNvPr id="6" name="Footer Placeholder 1">
            <a:extLst>
              <a:ext uri="{FF2B5EF4-FFF2-40B4-BE49-F238E27FC236}">
                <a16:creationId xmlns:a16="http://schemas.microsoft.com/office/drawing/2014/main" id="{35240674-3C80-9160-8D35-6436226BE1A5}"/>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Franklin Gothic Book" panose="020B0503020102020204"/>
                <a:ea typeface="+mn-ea"/>
                <a:cs typeface="+mn-cs"/>
              </a:rPr>
              <a:t>Copyright © 2023 Cambium Assessment, Inc. All rights reserved.</a:t>
            </a:r>
          </a:p>
        </p:txBody>
      </p:sp>
    </p:spTree>
    <p:custDataLst>
      <p:tags r:id="rId1"/>
    </p:custDataLst>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8E8452-2413-4A5B-A7CC-01B226614491}"/>
              </a:ext>
            </a:extLst>
          </p:cNvPr>
          <p:cNvSpPr>
            <a:spLocks noGrp="1"/>
          </p:cNvSpPr>
          <p:nvPr>
            <p:ph type="title"/>
          </p:nvPr>
        </p:nvSpPr>
        <p:spPr/>
        <p:txBody>
          <a:bodyPr/>
          <a:lstStyle/>
          <a:p>
            <a:r>
              <a:rPr lang="en-US" dirty="0">
                <a:latin typeface="+mn-lt"/>
              </a:rPr>
              <a:t>Add Regions</a:t>
            </a:r>
          </a:p>
        </p:txBody>
      </p:sp>
      <p:pic>
        <p:nvPicPr>
          <p:cNvPr id="6" name="Picture 5" descr="Image displaying step 2 of the Hot Spot template.">
            <a:extLst>
              <a:ext uri="{FF2B5EF4-FFF2-40B4-BE49-F238E27FC236}">
                <a16:creationId xmlns:a16="http://schemas.microsoft.com/office/drawing/2014/main" id="{FADA45FD-1F56-4EBE-875F-A7EA6A285898}"/>
              </a:ext>
            </a:extLst>
          </p:cNvPr>
          <p:cNvPicPr>
            <a:picLocks noChangeAspect="1"/>
          </p:cNvPicPr>
          <p:nvPr/>
        </p:nvPicPr>
        <p:blipFill rotWithShape="1">
          <a:blip r:embed="rId4"/>
          <a:srcRect l="711" t="19885" r="843" b="1170"/>
          <a:stretch/>
        </p:blipFill>
        <p:spPr>
          <a:xfrm>
            <a:off x="1314450" y="1219201"/>
            <a:ext cx="9563100" cy="410210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438D6AAA-3B98-4F96-AA7E-B8CAA553ACC8}"/>
              </a:ext>
            </a:extLst>
          </p:cNvPr>
          <p:cNvSpPr>
            <a:spLocks noGrp="1"/>
          </p:cNvSpPr>
          <p:nvPr>
            <p:ph type="sldNum" sz="quarter" idx="11"/>
          </p:nvPr>
        </p:nvSpPr>
        <p:spPr/>
        <p:txBody>
          <a:bodyPr/>
          <a:lstStyle/>
          <a:p>
            <a:fld id="{58AE716E-68DD-2249-A7FA-8AEF0B14DF81}" type="slidenum">
              <a:rPr lang="en-US" smtClean="0"/>
              <a:pPr/>
              <a:t>10</a:t>
            </a:fld>
            <a:endParaRPr lang="en-US" dirty="0"/>
          </a:p>
        </p:txBody>
      </p:sp>
    </p:spTree>
    <p:custDataLst>
      <p:tags r:id="rId1"/>
    </p:custDataLst>
    <p:extLst>
      <p:ext uri="{BB962C8B-B14F-4D97-AF65-F5344CB8AC3E}">
        <p14:creationId xmlns:p14="http://schemas.microsoft.com/office/powerpoint/2010/main" val="562196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0E31ED-96CA-4AAB-9182-E464248695BA}"/>
              </a:ext>
            </a:extLst>
          </p:cNvPr>
          <p:cNvSpPr>
            <a:spLocks noGrp="1"/>
          </p:cNvSpPr>
          <p:nvPr>
            <p:ph type="title"/>
          </p:nvPr>
        </p:nvSpPr>
        <p:spPr/>
        <p:txBody>
          <a:bodyPr/>
          <a:lstStyle/>
          <a:p>
            <a:r>
              <a:rPr lang="en-US" dirty="0">
                <a:latin typeface="+mn-lt"/>
              </a:rPr>
              <a:t>Insert Images with the Text Editor</a:t>
            </a:r>
          </a:p>
        </p:txBody>
      </p:sp>
      <p:grpSp>
        <p:nvGrpSpPr>
          <p:cNvPr id="2" name="Group 1" descr="Images displaying the text editor toolbar and image properties window.">
            <a:extLst>
              <a:ext uri="{FF2B5EF4-FFF2-40B4-BE49-F238E27FC236}">
                <a16:creationId xmlns:a16="http://schemas.microsoft.com/office/drawing/2014/main" id="{2219A5A9-1A87-AC23-0353-616A4EF7FB3E}"/>
              </a:ext>
            </a:extLst>
          </p:cNvPr>
          <p:cNvGrpSpPr/>
          <p:nvPr/>
        </p:nvGrpSpPr>
        <p:grpSpPr>
          <a:xfrm>
            <a:off x="927099" y="1168400"/>
            <a:ext cx="9517380" cy="4787081"/>
            <a:chOff x="927099" y="1168400"/>
            <a:chExt cx="9517380" cy="4787081"/>
          </a:xfrm>
        </p:grpSpPr>
        <p:pic>
          <p:nvPicPr>
            <p:cNvPr id="8" name="Picture 7">
              <a:extLst>
                <a:ext uri="{FF2B5EF4-FFF2-40B4-BE49-F238E27FC236}">
                  <a16:creationId xmlns:a16="http://schemas.microsoft.com/office/drawing/2014/main" id="{8E23E863-7798-4D22-B8C9-9B8CF183AA00}"/>
                </a:ext>
              </a:extLst>
            </p:cNvPr>
            <p:cNvPicPr>
              <a:picLocks noChangeAspect="1"/>
            </p:cNvPicPr>
            <p:nvPr/>
          </p:nvPicPr>
          <p:blipFill rotWithShape="1">
            <a:blip r:embed="rId4"/>
            <a:srcRect l="911" t="27083" r="793"/>
            <a:stretch/>
          </p:blipFill>
          <p:spPr>
            <a:xfrm>
              <a:off x="927099" y="1168400"/>
              <a:ext cx="9093201" cy="273444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37F84A42-E9DE-4BCF-8DB2-AC647D683656}"/>
                </a:ext>
              </a:extLst>
            </p:cNvPr>
            <p:cNvPicPr>
              <a:picLocks noChangeAspect="1"/>
            </p:cNvPicPr>
            <p:nvPr/>
          </p:nvPicPr>
          <p:blipFill>
            <a:blip r:embed="rId5"/>
            <a:stretch>
              <a:fillRect/>
            </a:stretch>
          </p:blipFill>
          <p:spPr>
            <a:xfrm>
              <a:off x="6644004" y="1850206"/>
              <a:ext cx="3800475" cy="410527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9" name="Oval 8">
              <a:extLst>
                <a:ext uri="{FF2B5EF4-FFF2-40B4-BE49-F238E27FC236}">
                  <a16:creationId xmlns:a16="http://schemas.microsoft.com/office/drawing/2014/main" id="{EA21F964-B0E3-464C-8A07-622855797584}"/>
                </a:ext>
              </a:extLst>
            </p:cNvPr>
            <p:cNvSpPr/>
            <p:nvPr/>
          </p:nvSpPr>
          <p:spPr>
            <a:xfrm>
              <a:off x="2981234" y="1809566"/>
              <a:ext cx="273133" cy="301716"/>
            </a:xfrm>
            <a:prstGeom prst="ellipse">
              <a:avLst/>
            </a:prstGeom>
            <a:noFill/>
            <a:ln w="28575">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Slide Number Placeholder 2">
            <a:extLst>
              <a:ext uri="{FF2B5EF4-FFF2-40B4-BE49-F238E27FC236}">
                <a16:creationId xmlns:a16="http://schemas.microsoft.com/office/drawing/2014/main" id="{C06C12B8-9C98-4549-BCFC-F088586F7CA7}"/>
              </a:ext>
            </a:extLst>
          </p:cNvPr>
          <p:cNvSpPr>
            <a:spLocks noGrp="1"/>
          </p:cNvSpPr>
          <p:nvPr>
            <p:ph type="sldNum" sz="quarter" idx="11"/>
          </p:nvPr>
        </p:nvSpPr>
        <p:spPr/>
        <p:txBody>
          <a:bodyPr/>
          <a:lstStyle/>
          <a:p>
            <a:fld id="{58AE716E-68DD-2249-A7FA-8AEF0B14DF81}" type="slidenum">
              <a:rPr lang="en-US" smtClean="0"/>
              <a:pPr/>
              <a:t>11</a:t>
            </a:fld>
            <a:endParaRPr lang="en-US" dirty="0"/>
          </a:p>
        </p:txBody>
      </p:sp>
    </p:spTree>
    <p:custDataLst>
      <p:tags r:id="rId1"/>
    </p:custDataLst>
    <p:extLst>
      <p:ext uri="{BB962C8B-B14F-4D97-AF65-F5344CB8AC3E}">
        <p14:creationId xmlns:p14="http://schemas.microsoft.com/office/powerpoint/2010/main" val="4101648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F6C561-F370-4602-B84F-3C95C09B9AB0}"/>
              </a:ext>
            </a:extLst>
          </p:cNvPr>
          <p:cNvSpPr>
            <a:spLocks noGrp="1"/>
          </p:cNvSpPr>
          <p:nvPr>
            <p:ph type="title"/>
          </p:nvPr>
        </p:nvSpPr>
        <p:spPr/>
        <p:txBody>
          <a:bodyPr/>
          <a:lstStyle/>
          <a:p>
            <a:r>
              <a:rPr lang="en-US" dirty="0">
                <a:latin typeface="+mn-lt"/>
              </a:rPr>
              <a:t>Item Prompt with Image</a:t>
            </a:r>
          </a:p>
        </p:txBody>
      </p:sp>
      <p:pic>
        <p:nvPicPr>
          <p:cNvPr id="6" name="Picture 5" descr="Image displaying step one of the Item Prompt section.">
            <a:extLst>
              <a:ext uri="{FF2B5EF4-FFF2-40B4-BE49-F238E27FC236}">
                <a16:creationId xmlns:a16="http://schemas.microsoft.com/office/drawing/2014/main" id="{5BEFFECE-6531-459E-9C36-8BC5B6995C45}"/>
              </a:ext>
            </a:extLst>
          </p:cNvPr>
          <p:cNvPicPr>
            <a:picLocks noChangeAspect="1"/>
          </p:cNvPicPr>
          <p:nvPr/>
        </p:nvPicPr>
        <p:blipFill rotWithShape="1">
          <a:blip r:embed="rId4"/>
          <a:srcRect l="1544" t="20505" r="1876" b="6428"/>
          <a:stretch/>
        </p:blipFill>
        <p:spPr>
          <a:xfrm>
            <a:off x="1384300" y="1346200"/>
            <a:ext cx="8953500" cy="383540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3158DE3B-4470-4526-A313-A69CF50CD0B7}"/>
              </a:ext>
            </a:extLst>
          </p:cNvPr>
          <p:cNvSpPr>
            <a:spLocks noGrp="1"/>
          </p:cNvSpPr>
          <p:nvPr>
            <p:ph type="sldNum" sz="quarter" idx="11"/>
          </p:nvPr>
        </p:nvSpPr>
        <p:spPr/>
        <p:txBody>
          <a:bodyPr/>
          <a:lstStyle/>
          <a:p>
            <a:fld id="{58AE716E-68DD-2249-A7FA-8AEF0B14DF81}" type="slidenum">
              <a:rPr lang="en-US" smtClean="0"/>
              <a:pPr/>
              <a:t>12</a:t>
            </a:fld>
            <a:endParaRPr lang="en-US" dirty="0"/>
          </a:p>
        </p:txBody>
      </p:sp>
    </p:spTree>
    <p:custDataLst>
      <p:tags r:id="rId1"/>
    </p:custDataLst>
    <p:extLst>
      <p:ext uri="{BB962C8B-B14F-4D97-AF65-F5344CB8AC3E}">
        <p14:creationId xmlns:p14="http://schemas.microsoft.com/office/powerpoint/2010/main" val="1243717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4F2A90-5F7B-4C58-9BFC-4A2F22AA8189}"/>
              </a:ext>
            </a:extLst>
          </p:cNvPr>
          <p:cNvSpPr>
            <a:spLocks noGrp="1"/>
          </p:cNvSpPr>
          <p:nvPr>
            <p:ph type="title"/>
          </p:nvPr>
        </p:nvSpPr>
        <p:spPr/>
        <p:txBody>
          <a:bodyPr>
            <a:noAutofit/>
          </a:bodyPr>
          <a:lstStyle/>
          <a:p>
            <a:r>
              <a:rPr lang="en-US" dirty="0">
                <a:latin typeface="+mn-lt"/>
              </a:rPr>
              <a:t>For More Help</a:t>
            </a:r>
          </a:p>
        </p:txBody>
      </p:sp>
      <p:sp>
        <p:nvSpPr>
          <p:cNvPr id="9" name="Content Placeholder 2">
            <a:extLst>
              <a:ext uri="{FF2B5EF4-FFF2-40B4-BE49-F238E27FC236}">
                <a16:creationId xmlns:a16="http://schemas.microsoft.com/office/drawing/2014/main" id="{0A6787F7-E502-4573-B23F-2DC75AECD543}"/>
              </a:ext>
            </a:extLst>
          </p:cNvPr>
          <p:cNvSpPr txBox="1">
            <a:spLocks/>
          </p:cNvSpPr>
          <p:nvPr/>
        </p:nvSpPr>
        <p:spPr>
          <a:xfrm>
            <a:off x="323360" y="822269"/>
            <a:ext cx="7506190" cy="5353703"/>
          </a:xfrm>
          <a:prstGeom prst="rect">
            <a:avLst/>
          </a:prstGeom>
          <a:ln w="12700">
            <a:solidFill>
              <a:schemeClr val="bg1">
                <a:lumMod val="75000"/>
              </a:schemeClr>
            </a:solidFill>
          </a:ln>
        </p:spPr>
        <p:txBody>
          <a:bodyPr rtlCol="0">
            <a:noAutofit/>
          </a:bodyPr>
          <a:lst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You can contact the Helpdesk for assistance with any technical issues you encounter. When contacting the Helpdesk, please be ready to provide:</a:t>
            </a:r>
          </a:p>
          <a:p>
            <a:pPr marL="320040" marR="0" lvl="0" indent="-320040" algn="l" defTabSz="685800" rtl="0" eaLnBrk="1" fontAlgn="auto" latinLnBrk="0" hangingPunct="1">
              <a:lnSpc>
                <a:spcPct val="100000"/>
              </a:lnSpc>
              <a:spcBef>
                <a:spcPts val="1800"/>
              </a:spcBef>
              <a:spcAft>
                <a:spcPts val="0"/>
              </a:spcAft>
              <a:buClr>
                <a:srgbClr val="53565A"/>
              </a:buClr>
              <a:buSzPct val="100000"/>
              <a:buFont typeface="Times New Roman" panose="02020603050405020304" pitchFamily="18" charset="0"/>
              <a:buChar char="•"/>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Any error messages that are appearing (including codes)</a:t>
            </a:r>
          </a:p>
          <a:p>
            <a:pPr marL="320040" marR="0" lvl="0" indent="-320040" algn="l" defTabSz="685800" rtl="0" eaLnBrk="1" fontAlgn="auto" latinLnBrk="0" hangingPunct="1">
              <a:lnSpc>
                <a:spcPct val="100000"/>
              </a:lnSpc>
              <a:spcBef>
                <a:spcPts val="1800"/>
              </a:spcBef>
              <a:spcAft>
                <a:spcPts val="0"/>
              </a:spcAft>
              <a:buClr>
                <a:srgbClr val="53565A"/>
              </a:buClr>
              <a:buSzPct val="100000"/>
              <a:buFont typeface="Times New Roman" panose="02020603050405020304" pitchFamily="18" charset="0"/>
              <a:buChar char="•"/>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Your operating system and browser information</a:t>
            </a:r>
          </a:p>
          <a:p>
            <a:pPr marL="320040" marR="0" lvl="0" indent="-320040" algn="l" defTabSz="685800" rtl="0" eaLnBrk="1" fontAlgn="auto" latinLnBrk="0" hangingPunct="1">
              <a:lnSpc>
                <a:spcPct val="100000"/>
              </a:lnSpc>
              <a:spcBef>
                <a:spcPts val="1800"/>
              </a:spcBef>
              <a:spcAft>
                <a:spcPts val="0"/>
              </a:spcAft>
              <a:buClr>
                <a:srgbClr val="53565A"/>
              </a:buClr>
              <a:buSzPct val="100000"/>
              <a:buFont typeface="Times New Roman" panose="02020603050405020304" pitchFamily="18" charset="0"/>
              <a:buChar char="•"/>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Your network configuration information</a:t>
            </a:r>
          </a:p>
          <a:p>
            <a:pPr marL="320040" marR="0" lvl="0" indent="-320040" algn="l" defTabSz="685800" rtl="0" eaLnBrk="1" fontAlgn="auto" latinLnBrk="0" hangingPunct="1">
              <a:lnSpc>
                <a:spcPct val="100000"/>
              </a:lnSpc>
              <a:spcBef>
                <a:spcPts val="1800"/>
              </a:spcBef>
              <a:spcAft>
                <a:spcPts val="0"/>
              </a:spcAft>
              <a:buClr>
                <a:srgbClr val="53565A"/>
              </a:buClr>
              <a:buSzPct val="100000"/>
              <a:buFont typeface="Times New Roman" panose="02020603050405020304" pitchFamily="18" charset="0"/>
              <a:buChar char="•"/>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Your contact information for follow-up by phone or email</a:t>
            </a:r>
          </a:p>
          <a:p>
            <a:pPr marL="320040" marR="0" lvl="0" indent="-320040" algn="l" defTabSz="685800" rtl="0" eaLnBrk="1" fontAlgn="auto" latinLnBrk="0" hangingPunct="1">
              <a:lnSpc>
                <a:spcPct val="100000"/>
              </a:lnSpc>
              <a:spcBef>
                <a:spcPts val="1800"/>
              </a:spcBef>
              <a:spcAft>
                <a:spcPts val="0"/>
              </a:spcAft>
              <a:buClr>
                <a:srgbClr val="53565A"/>
              </a:buClr>
              <a:buSzPct val="100000"/>
              <a:buFont typeface="Times New Roman" panose="02020603050405020304" pitchFamily="18" charset="0"/>
              <a:buChar char="•"/>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Any other relevant information, such as test names or content areas, student IDs, session IDs, and search criteria</a:t>
            </a:r>
          </a:p>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For test administration or policy issues, please contact your district test coordinator.</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Arial" panose="020B0604020202020204" pitchFamily="34" charset="0"/>
              <a:buChar char="•"/>
              <a:tabLst/>
              <a:defRPr/>
            </a:pPr>
            <a:endParaRPr kumimoji="0" lang="en-US" sz="2800" b="0" i="0" u="none" strike="noStrike" kern="1200" cap="none" spc="0" normalizeH="0" baseline="0" noProof="0" dirty="0">
              <a:ln>
                <a:noFill/>
              </a:ln>
              <a:solidFill>
                <a:srgbClr val="FF0000"/>
              </a:solidFill>
              <a:effectLst/>
              <a:uLnTx/>
              <a:uFillTx/>
              <a:latin typeface="Franklin Gothic Book" panose="020B0503020102020204"/>
              <a:ea typeface="Calibri"/>
              <a:cs typeface="Calibri"/>
            </a:endParaRPr>
          </a:p>
        </p:txBody>
      </p:sp>
      <p:sp>
        <p:nvSpPr>
          <p:cNvPr id="10" name="Content Placeholder 3">
            <a:extLst>
              <a:ext uri="{FF2B5EF4-FFF2-40B4-BE49-F238E27FC236}">
                <a16:creationId xmlns:a16="http://schemas.microsoft.com/office/drawing/2014/main" id="{2E617C49-E0A0-4126-8D2C-E7E3B113853B}"/>
              </a:ext>
            </a:extLst>
          </p:cNvPr>
          <p:cNvSpPr txBox="1">
            <a:spLocks/>
          </p:cNvSpPr>
          <p:nvPr/>
        </p:nvSpPr>
        <p:spPr>
          <a:xfrm>
            <a:off x="8023860" y="822269"/>
            <a:ext cx="3710940" cy="5330901"/>
          </a:xfrm>
          <a:prstGeom prst="rect">
            <a:avLst/>
          </a:prstGeom>
          <a:ln w="12700">
            <a:solidFill>
              <a:schemeClr val="bg1">
                <a:lumMod val="75000"/>
              </a:schemeClr>
            </a:solidFill>
          </a:ln>
        </p:spPr>
        <p:txBody>
          <a:bodyPr/>
          <a:lst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3200" b="1"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Further Information</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srgbClr val="FF0000"/>
                </a:solidFill>
                <a:effectLst/>
                <a:uLnTx/>
                <a:uFillTx/>
                <a:latin typeface="Franklin Gothic Book" panose="020B0503020102020204"/>
                <a:ea typeface="Calibri"/>
                <a:cs typeface="Calibri"/>
              </a:rPr>
              <a:t> </a:t>
            </a:r>
            <a:r>
              <a:rPr kumimoji="0" lang="en-US" sz="2200" b="0" i="0" u="none" strike="noStrike" kern="1200" cap="none" spc="0" normalizeH="0" baseline="0" noProof="0" dirty="0">
                <a:ln>
                  <a:noFill/>
                </a:ln>
                <a:solidFill>
                  <a:srgbClr val="C05100"/>
                </a:solidFill>
                <a:effectLst/>
                <a:uLnTx/>
                <a:uFillTx/>
                <a:latin typeface="Franklin Gothic Book" panose="020B0503020102020204"/>
                <a:ea typeface="Calibri"/>
                <a:cs typeface="Calibri"/>
              </a:rPr>
              <a:t>Id.portal.cambiumast.com</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srgbClr val="C05100"/>
                </a:solidFill>
                <a:effectLst/>
                <a:uLnTx/>
                <a:uFillTx/>
                <a:latin typeface="Franklin Gothic Book" panose="020B0503020102020204"/>
                <a:ea typeface="Calibri"/>
                <a:cs typeface="Calibri"/>
              </a:rPr>
              <a:t> Idaho Help Desk</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srgbClr val="C05100"/>
                </a:solidFill>
                <a:effectLst/>
                <a:uLnTx/>
                <a:uFillTx/>
                <a:latin typeface="Franklin Gothic Book" panose="020B0503020102020204"/>
                <a:ea typeface="Calibri"/>
                <a:cs typeface="Calibri"/>
              </a:rPr>
              <a:t>Toll-Free Phone Support:  1-844-560-7365</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srgbClr val="C05100"/>
                </a:solidFill>
                <a:effectLst/>
                <a:uLnTx/>
                <a:uFillTx/>
                <a:latin typeface="Franklin Gothic Book" panose="020B0503020102020204"/>
                <a:ea typeface="Calibri"/>
                <a:cs typeface="Calibri"/>
              </a:rPr>
              <a:t>Email Support: IDHelpDesk@cambiumassessment.com</a:t>
            </a:r>
          </a:p>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endParaRPr kumimoji="0" lang="en-US" sz="2200" b="0" i="0" u="none" strike="noStrike" kern="1200" cap="none" spc="0" normalizeH="0" baseline="0" noProof="0" dirty="0">
              <a:ln>
                <a:noFill/>
              </a:ln>
              <a:solidFill>
                <a:srgbClr val="53565A"/>
              </a:solidFill>
              <a:effectLst/>
              <a:uLnTx/>
              <a:uFillTx/>
              <a:latin typeface="Franklin Gothic Book" panose="020B0503020102020204"/>
              <a:ea typeface="Calibri"/>
              <a:cs typeface="Calibri"/>
            </a:endParaRPr>
          </a:p>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2200" b="0" i="0" u="none" strike="noStrike" kern="1200" cap="none" spc="0" normalizeH="0" baseline="0" noProof="0" dirty="0">
                <a:ln>
                  <a:noFill/>
                </a:ln>
                <a:solidFill>
                  <a:srgbClr val="53565A"/>
                </a:solidFill>
                <a:effectLst/>
                <a:uLnTx/>
                <a:uFillTx/>
                <a:latin typeface="Franklin Gothic Book" panose="020B0503020102020204"/>
                <a:ea typeface="Calibri"/>
                <a:cs typeface="Calibri"/>
              </a:rPr>
              <a:t>Thank you!</a:t>
            </a:r>
          </a:p>
        </p:txBody>
      </p:sp>
      <p:sp>
        <p:nvSpPr>
          <p:cNvPr id="3" name="Slide Number Placeholder 2">
            <a:extLst>
              <a:ext uri="{FF2B5EF4-FFF2-40B4-BE49-F238E27FC236}">
                <a16:creationId xmlns:a16="http://schemas.microsoft.com/office/drawing/2014/main" id="{D8E3307F-FB95-475D-B70A-24B17A811221}"/>
              </a:ext>
              <a:ext uri="{C183D7F6-B498-43B3-948B-1728B52AA6E4}">
                <adec:decorative xmlns:adec="http://schemas.microsoft.com/office/drawing/2017/decorative" val="0"/>
              </a:ext>
            </a:extLst>
          </p:cNvPr>
          <p:cNvSpPr>
            <a:spLocks noGrp="1"/>
          </p:cNvSpPr>
          <p:nvPr>
            <p:ph type="sldNum" sz="quarter" idx="17"/>
          </p:nvPr>
        </p:nvSpPr>
        <p:spPr>
          <a:xfrm>
            <a:off x="11281658" y="6414632"/>
            <a:ext cx="625639"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200" b="0" i="0" u="none" strike="noStrike" kern="1200" cap="none" spc="0" normalizeH="0" baseline="0" noProof="0" smtClean="0">
                <a:ln>
                  <a:noFill/>
                </a:ln>
                <a:solidFill>
                  <a:srgbClr val="FFFFFF"/>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Tree>
    <p:custDataLst>
      <p:tags r:id="rId1"/>
    </p:custDataLst>
    <p:extLst>
      <p:ext uri="{BB962C8B-B14F-4D97-AF65-F5344CB8AC3E}">
        <p14:creationId xmlns:p14="http://schemas.microsoft.com/office/powerpoint/2010/main" val="22661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1C8CEB-3010-7B6C-EE47-A3D2FB3CDF1A}"/>
              </a:ext>
            </a:extLst>
          </p:cNvPr>
          <p:cNvSpPr>
            <a:spLocks noGrp="1"/>
          </p:cNvSpPr>
          <p:nvPr>
            <p:ph type="title"/>
          </p:nvPr>
        </p:nvSpPr>
        <p:spPr/>
        <p:txBody>
          <a:bodyPr/>
          <a:lstStyle/>
          <a:p>
            <a:r>
              <a:rPr lang="en-US" dirty="0">
                <a:latin typeface="+mn-lt"/>
              </a:rPr>
              <a:t>Training Modules in the Series</a:t>
            </a:r>
          </a:p>
        </p:txBody>
      </p:sp>
      <p:sp>
        <p:nvSpPr>
          <p:cNvPr id="3" name="Slide Number Placeholder 2">
            <a:extLst>
              <a:ext uri="{FF2B5EF4-FFF2-40B4-BE49-F238E27FC236}">
                <a16:creationId xmlns:a16="http://schemas.microsoft.com/office/drawing/2014/main" id="{E077B8E8-02F8-EE5F-AFC2-5485219EFFFD}"/>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2" name="Picture 1">
            <a:extLst>
              <a:ext uri="{FF2B5EF4-FFF2-40B4-BE49-F238E27FC236}">
                <a16:creationId xmlns:a16="http://schemas.microsoft.com/office/drawing/2014/main" id="{336E95C7-CFF0-A1D4-58D9-9AE04E6B314E}"/>
              </a:ext>
            </a:extLst>
          </p:cNvPr>
          <p:cNvPicPr>
            <a:picLocks noChangeAspect="1"/>
          </p:cNvPicPr>
          <p:nvPr/>
        </p:nvPicPr>
        <p:blipFill>
          <a:blip r:embed="rId4"/>
          <a:stretch>
            <a:fillRect/>
          </a:stretch>
        </p:blipFill>
        <p:spPr>
          <a:xfrm>
            <a:off x="691427" y="831879"/>
            <a:ext cx="10809145" cy="5194242"/>
          </a:xfrm>
          <a:prstGeom prst="rect">
            <a:avLst/>
          </a:prstGeom>
        </p:spPr>
      </p:pic>
    </p:spTree>
    <p:custDataLst>
      <p:tags r:id="rId1"/>
    </p:custDataLst>
    <p:extLst>
      <p:ext uri="{BB962C8B-B14F-4D97-AF65-F5344CB8AC3E}">
        <p14:creationId xmlns:p14="http://schemas.microsoft.com/office/powerpoint/2010/main" val="135312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2A7E3E-8335-4729-BE33-5808A1F33678}"/>
              </a:ext>
            </a:extLst>
          </p:cNvPr>
          <p:cNvSpPr>
            <a:spLocks noGrp="1"/>
          </p:cNvSpPr>
          <p:nvPr>
            <p:ph type="title"/>
          </p:nvPr>
        </p:nvSpPr>
        <p:spPr/>
        <p:txBody>
          <a:bodyPr/>
          <a:lstStyle/>
          <a:p>
            <a:r>
              <a:rPr lang="en-US" dirty="0">
                <a:latin typeface="+mn-lt"/>
              </a:rPr>
              <a:t>Objectives</a:t>
            </a:r>
          </a:p>
        </p:txBody>
      </p:sp>
      <p:graphicFrame>
        <p:nvGraphicFramePr>
          <p:cNvPr id="5" name="Table 5">
            <a:extLst>
              <a:ext uri="{FF2B5EF4-FFF2-40B4-BE49-F238E27FC236}">
                <a16:creationId xmlns:a16="http://schemas.microsoft.com/office/drawing/2014/main" id="{0B30B220-93FC-4BA0-B484-8F1DEF955E6E}"/>
              </a:ext>
            </a:extLst>
          </p:cNvPr>
          <p:cNvGraphicFramePr>
            <a:graphicFrameLocks noGrp="1"/>
          </p:cNvGraphicFramePr>
          <p:nvPr>
            <p:extLst>
              <p:ext uri="{D42A27DB-BD31-4B8C-83A1-F6EECF244321}">
                <p14:modId xmlns:p14="http://schemas.microsoft.com/office/powerpoint/2010/main" val="801261280"/>
              </p:ext>
            </p:extLst>
          </p:nvPr>
        </p:nvGraphicFramePr>
        <p:xfrm>
          <a:off x="822418" y="1305558"/>
          <a:ext cx="10475501" cy="2199640"/>
        </p:xfrm>
        <a:graphic>
          <a:graphicData uri="http://schemas.openxmlformats.org/drawingml/2006/table">
            <a:tbl>
              <a:tblPr firstRow="1" bandRow="1">
                <a:tableStyleId>{5C22544A-7EE6-4342-B048-85BDC9FD1C3A}</a:tableStyleId>
              </a:tblPr>
              <a:tblGrid>
                <a:gridCol w="8994682">
                  <a:extLst>
                    <a:ext uri="{9D8B030D-6E8A-4147-A177-3AD203B41FA5}">
                      <a16:colId xmlns:a16="http://schemas.microsoft.com/office/drawing/2014/main" val="73954067"/>
                    </a:ext>
                  </a:extLst>
                </a:gridCol>
                <a:gridCol w="1480819">
                  <a:extLst>
                    <a:ext uri="{9D8B030D-6E8A-4147-A177-3AD203B41FA5}">
                      <a16:colId xmlns:a16="http://schemas.microsoft.com/office/drawing/2014/main" val="1171406641"/>
                    </a:ext>
                  </a:extLst>
                </a:gridCol>
              </a:tblGrid>
              <a:tr h="439928">
                <a:tc>
                  <a:txBody>
                    <a:bodyPr/>
                    <a:lstStyle/>
                    <a:p>
                      <a:r>
                        <a:rPr lang="en-US" sz="2000" dirty="0"/>
                        <a:t>Topic</a:t>
                      </a:r>
                    </a:p>
                  </a:txBody>
                  <a:tcPr/>
                </a:tc>
                <a:tc>
                  <a:txBody>
                    <a:bodyPr/>
                    <a:lstStyle/>
                    <a:p>
                      <a:r>
                        <a:rPr lang="en-US" sz="2000" dirty="0"/>
                        <a:t>Slides</a:t>
                      </a:r>
                    </a:p>
                  </a:txBody>
                  <a:tcPr/>
                </a:tc>
                <a:extLst>
                  <a:ext uri="{0D108BD9-81ED-4DB2-BD59-A6C34878D82A}">
                    <a16:rowId xmlns:a16="http://schemas.microsoft.com/office/drawing/2014/main" val="3684754875"/>
                  </a:ext>
                </a:extLst>
              </a:tr>
              <a:tr h="439928">
                <a:tc>
                  <a:txBody>
                    <a:bodyPr/>
                    <a:lstStyle/>
                    <a:p>
                      <a:r>
                        <a:rPr lang="en-US" sz="2000" dirty="0"/>
                        <a:t>1. File Size and Pixel Dimensions—Requirements in Windows and Mac</a:t>
                      </a:r>
                    </a:p>
                  </a:txBody>
                  <a:tcPr/>
                </a:tc>
                <a:tc>
                  <a:txBody>
                    <a:bodyPr/>
                    <a:lstStyle/>
                    <a:p>
                      <a:r>
                        <a:rPr lang="en-US" sz="2000" dirty="0"/>
                        <a:t>3–6</a:t>
                      </a:r>
                    </a:p>
                  </a:txBody>
                  <a:tcPr/>
                </a:tc>
                <a:extLst>
                  <a:ext uri="{0D108BD9-81ED-4DB2-BD59-A6C34878D82A}">
                    <a16:rowId xmlns:a16="http://schemas.microsoft.com/office/drawing/2014/main" val="2854822846"/>
                  </a:ext>
                </a:extLst>
              </a:tr>
              <a:tr h="439928">
                <a:tc>
                  <a:txBody>
                    <a:bodyPr/>
                    <a:lstStyle/>
                    <a:p>
                      <a:r>
                        <a:rPr lang="en-US" sz="2000" dirty="0"/>
                        <a:t>2. Image Upload Process</a:t>
                      </a:r>
                    </a:p>
                  </a:txBody>
                  <a:tcPr/>
                </a:tc>
                <a:tc>
                  <a:txBody>
                    <a:bodyPr/>
                    <a:lstStyle/>
                    <a:p>
                      <a:r>
                        <a:rPr lang="en-US" sz="2000" dirty="0"/>
                        <a:t>7–10</a:t>
                      </a:r>
                    </a:p>
                  </a:txBody>
                  <a:tcPr/>
                </a:tc>
                <a:extLst>
                  <a:ext uri="{0D108BD9-81ED-4DB2-BD59-A6C34878D82A}">
                    <a16:rowId xmlns:a16="http://schemas.microsoft.com/office/drawing/2014/main" val="3011020169"/>
                  </a:ext>
                </a:extLst>
              </a:tr>
              <a:tr h="439928">
                <a:tc>
                  <a:txBody>
                    <a:bodyPr/>
                    <a:lstStyle/>
                    <a:p>
                      <a:r>
                        <a:rPr lang="en-US" sz="2000" dirty="0"/>
                        <a:t>3. Add Images to an Item Prompt with the Text Editor</a:t>
                      </a:r>
                    </a:p>
                  </a:txBody>
                  <a:tcPr/>
                </a:tc>
                <a:tc>
                  <a:txBody>
                    <a:bodyPr/>
                    <a:lstStyle/>
                    <a:p>
                      <a:r>
                        <a:rPr lang="en-US" sz="2000" dirty="0"/>
                        <a:t>11–12</a:t>
                      </a:r>
                    </a:p>
                  </a:txBody>
                  <a:tcPr/>
                </a:tc>
                <a:extLst>
                  <a:ext uri="{0D108BD9-81ED-4DB2-BD59-A6C34878D82A}">
                    <a16:rowId xmlns:a16="http://schemas.microsoft.com/office/drawing/2014/main" val="3867343368"/>
                  </a:ext>
                </a:extLst>
              </a:tr>
              <a:tr h="439928">
                <a:tc>
                  <a:txBody>
                    <a:bodyPr/>
                    <a:lstStyle/>
                    <a:p>
                      <a:r>
                        <a:rPr lang="en-US" sz="2000" dirty="0"/>
                        <a:t>4. More Information/More Modules</a:t>
                      </a:r>
                    </a:p>
                  </a:txBody>
                  <a:tcPr/>
                </a:tc>
                <a:tc>
                  <a:txBody>
                    <a:bodyPr/>
                    <a:lstStyle/>
                    <a:p>
                      <a:r>
                        <a:rPr lang="en-US" sz="2000" dirty="0"/>
                        <a:t>13–14</a:t>
                      </a:r>
                    </a:p>
                  </a:txBody>
                  <a:tcPr/>
                </a:tc>
                <a:extLst>
                  <a:ext uri="{0D108BD9-81ED-4DB2-BD59-A6C34878D82A}">
                    <a16:rowId xmlns:a16="http://schemas.microsoft.com/office/drawing/2014/main" val="2643124045"/>
                  </a:ext>
                </a:extLst>
              </a:tr>
            </a:tbl>
          </a:graphicData>
        </a:graphic>
      </p:graphicFrame>
      <p:sp>
        <p:nvSpPr>
          <p:cNvPr id="3" name="Slide Number Placeholder 2">
            <a:extLst>
              <a:ext uri="{FF2B5EF4-FFF2-40B4-BE49-F238E27FC236}">
                <a16:creationId xmlns:a16="http://schemas.microsoft.com/office/drawing/2014/main" id="{2F40FEB9-29A6-4509-B59E-028F0C8ED745}"/>
              </a:ext>
            </a:extLst>
          </p:cNvPr>
          <p:cNvSpPr>
            <a:spLocks noGrp="1"/>
          </p:cNvSpPr>
          <p:nvPr>
            <p:ph type="sldNum" sz="quarter" idx="11"/>
          </p:nvPr>
        </p:nvSpPr>
        <p:spPr/>
        <p:txBody>
          <a:bodyPr/>
          <a:lstStyle/>
          <a:p>
            <a:fld id="{58AE716E-68DD-2249-A7FA-8AEF0B14DF81}" type="slidenum">
              <a:rPr lang="en-US" smtClean="0"/>
              <a:pPr/>
              <a:t>2</a:t>
            </a:fld>
            <a:endParaRPr lang="en-US" dirty="0"/>
          </a:p>
        </p:txBody>
      </p:sp>
    </p:spTree>
    <p:custDataLst>
      <p:tags r:id="rId1"/>
    </p:custDataLst>
    <p:extLst>
      <p:ext uri="{BB962C8B-B14F-4D97-AF65-F5344CB8AC3E}">
        <p14:creationId xmlns:p14="http://schemas.microsoft.com/office/powerpoint/2010/main" val="3788916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F7FA51-BB0A-43E1-BF08-145C30DA5B36}"/>
              </a:ext>
            </a:extLst>
          </p:cNvPr>
          <p:cNvSpPr>
            <a:spLocks noGrp="1"/>
          </p:cNvSpPr>
          <p:nvPr>
            <p:ph type="title"/>
          </p:nvPr>
        </p:nvSpPr>
        <p:spPr/>
        <p:txBody>
          <a:bodyPr/>
          <a:lstStyle/>
          <a:p>
            <a:r>
              <a:rPr lang="en-US" dirty="0">
                <a:latin typeface="+mn-lt"/>
              </a:rPr>
              <a:t>Images in Response Section</a:t>
            </a:r>
          </a:p>
        </p:txBody>
      </p:sp>
      <p:grpSp>
        <p:nvGrpSpPr>
          <p:cNvPr id="2" name="Group 1" descr="Images displaying the step 2 in the hot spot and image drag and drop templates.">
            <a:extLst>
              <a:ext uri="{FF2B5EF4-FFF2-40B4-BE49-F238E27FC236}">
                <a16:creationId xmlns:a16="http://schemas.microsoft.com/office/drawing/2014/main" id="{9A850A73-6A46-14AC-962E-66E35B5AD415}"/>
              </a:ext>
            </a:extLst>
          </p:cNvPr>
          <p:cNvGrpSpPr/>
          <p:nvPr/>
        </p:nvGrpSpPr>
        <p:grpSpPr>
          <a:xfrm>
            <a:off x="2155964" y="1097081"/>
            <a:ext cx="7880072" cy="4533782"/>
            <a:chOff x="2155964" y="1097081"/>
            <a:chExt cx="7880072" cy="4533782"/>
          </a:xfrm>
        </p:grpSpPr>
        <p:pic>
          <p:nvPicPr>
            <p:cNvPr id="9" name="Picture 8">
              <a:extLst>
                <a:ext uri="{FF2B5EF4-FFF2-40B4-BE49-F238E27FC236}">
                  <a16:creationId xmlns:a16="http://schemas.microsoft.com/office/drawing/2014/main" id="{8E640FE2-8848-4F94-8A28-42C729F880A2}"/>
                </a:ext>
              </a:extLst>
            </p:cNvPr>
            <p:cNvPicPr>
              <a:picLocks noChangeAspect="1"/>
            </p:cNvPicPr>
            <p:nvPr/>
          </p:nvPicPr>
          <p:blipFill>
            <a:blip r:embed="rId4"/>
            <a:stretch>
              <a:fillRect/>
            </a:stretch>
          </p:blipFill>
          <p:spPr>
            <a:xfrm>
              <a:off x="2155964" y="2616200"/>
              <a:ext cx="3214688" cy="301466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F707272C-86E7-46B7-AACE-712B3DA0D7FC}"/>
                </a:ext>
              </a:extLst>
            </p:cNvPr>
            <p:cNvPicPr>
              <a:picLocks noChangeAspect="1"/>
            </p:cNvPicPr>
            <p:nvPr/>
          </p:nvPicPr>
          <p:blipFill>
            <a:blip r:embed="rId5"/>
            <a:stretch>
              <a:fillRect/>
            </a:stretch>
          </p:blipFill>
          <p:spPr>
            <a:xfrm>
              <a:off x="6355290" y="2616200"/>
              <a:ext cx="3680746" cy="296000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0FFB4A02-1F61-1D22-09E4-CF9AD8C49F30}"/>
                </a:ext>
              </a:extLst>
            </p:cNvPr>
            <p:cNvPicPr>
              <a:picLocks noChangeAspect="1"/>
            </p:cNvPicPr>
            <p:nvPr/>
          </p:nvPicPr>
          <p:blipFill>
            <a:blip r:embed="rId6"/>
            <a:stretch>
              <a:fillRect/>
            </a:stretch>
          </p:blipFill>
          <p:spPr>
            <a:xfrm>
              <a:off x="2155964" y="1097081"/>
              <a:ext cx="3194262" cy="1297022"/>
            </a:xfrm>
            <a:prstGeom prst="rect">
              <a:avLst/>
            </a:prstGeom>
            <a:ln w="38100">
              <a:solidFill>
                <a:srgbClr val="C05100"/>
              </a:solidFill>
            </a:ln>
          </p:spPr>
        </p:pic>
        <p:pic>
          <p:nvPicPr>
            <p:cNvPr id="10" name="Picture 9">
              <a:extLst>
                <a:ext uri="{FF2B5EF4-FFF2-40B4-BE49-F238E27FC236}">
                  <a16:creationId xmlns:a16="http://schemas.microsoft.com/office/drawing/2014/main" id="{A10ED9FE-3042-7B5E-A93F-5E2BDCA6489A}"/>
                </a:ext>
              </a:extLst>
            </p:cNvPr>
            <p:cNvPicPr>
              <a:picLocks noChangeAspect="1"/>
            </p:cNvPicPr>
            <p:nvPr/>
          </p:nvPicPr>
          <p:blipFill>
            <a:blip r:embed="rId7"/>
            <a:stretch>
              <a:fillRect/>
            </a:stretch>
          </p:blipFill>
          <p:spPr>
            <a:xfrm>
              <a:off x="6355290" y="1097081"/>
              <a:ext cx="2766585" cy="1297022"/>
            </a:xfrm>
            <a:prstGeom prst="rect">
              <a:avLst/>
            </a:prstGeom>
            <a:ln w="38100">
              <a:solidFill>
                <a:srgbClr val="C05100"/>
              </a:solidFill>
            </a:ln>
          </p:spPr>
        </p:pic>
      </p:grpSp>
      <p:sp>
        <p:nvSpPr>
          <p:cNvPr id="3" name="Slide Number Placeholder 2">
            <a:extLst>
              <a:ext uri="{FF2B5EF4-FFF2-40B4-BE49-F238E27FC236}">
                <a16:creationId xmlns:a16="http://schemas.microsoft.com/office/drawing/2014/main" id="{5CBD5D27-120C-432F-8089-793E85A16FF6}"/>
              </a:ext>
            </a:extLst>
          </p:cNvPr>
          <p:cNvSpPr>
            <a:spLocks noGrp="1"/>
          </p:cNvSpPr>
          <p:nvPr>
            <p:ph type="sldNum" sz="quarter" idx="11"/>
          </p:nvPr>
        </p:nvSpPr>
        <p:spPr/>
        <p:txBody>
          <a:bodyPr/>
          <a:lstStyle/>
          <a:p>
            <a:fld id="{58AE716E-68DD-2249-A7FA-8AEF0B14DF81}" type="slidenum">
              <a:rPr lang="en-US" smtClean="0"/>
              <a:pPr/>
              <a:t>3</a:t>
            </a:fld>
            <a:endParaRPr lang="en-US" dirty="0"/>
          </a:p>
        </p:txBody>
      </p:sp>
    </p:spTree>
    <p:custDataLst>
      <p:tags r:id="rId1"/>
    </p:custDataLst>
    <p:extLst>
      <p:ext uri="{BB962C8B-B14F-4D97-AF65-F5344CB8AC3E}">
        <p14:creationId xmlns:p14="http://schemas.microsoft.com/office/powerpoint/2010/main" val="1635856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12EF53-F513-4752-94BA-7B3F32FE82BE}"/>
              </a:ext>
            </a:extLst>
          </p:cNvPr>
          <p:cNvSpPr>
            <a:spLocks noGrp="1"/>
          </p:cNvSpPr>
          <p:nvPr>
            <p:ph type="title"/>
          </p:nvPr>
        </p:nvSpPr>
        <p:spPr/>
        <p:txBody>
          <a:bodyPr/>
          <a:lstStyle/>
          <a:p>
            <a:r>
              <a:rPr lang="en-US" dirty="0">
                <a:latin typeface="+mn-lt"/>
              </a:rPr>
              <a:t>Easy Way to Check Dimensions and Size in Windows</a:t>
            </a:r>
          </a:p>
        </p:txBody>
      </p:sp>
      <p:grpSp>
        <p:nvGrpSpPr>
          <p:cNvPr id="6" name="Group 5" descr="Images displaying the way to check dimensions and size in a Windows computer.">
            <a:extLst>
              <a:ext uri="{FF2B5EF4-FFF2-40B4-BE49-F238E27FC236}">
                <a16:creationId xmlns:a16="http://schemas.microsoft.com/office/drawing/2014/main" id="{B1D00387-1A4E-36D0-10B7-A2352795B256}"/>
              </a:ext>
            </a:extLst>
          </p:cNvPr>
          <p:cNvGrpSpPr/>
          <p:nvPr/>
        </p:nvGrpSpPr>
        <p:grpSpPr>
          <a:xfrm>
            <a:off x="521710" y="808023"/>
            <a:ext cx="11148580" cy="5314780"/>
            <a:chOff x="521710" y="808023"/>
            <a:chExt cx="11148580" cy="5314780"/>
          </a:xfrm>
        </p:grpSpPr>
        <p:grpSp>
          <p:nvGrpSpPr>
            <p:cNvPr id="2" name="Group 1">
              <a:extLst>
                <a:ext uri="{FF2B5EF4-FFF2-40B4-BE49-F238E27FC236}">
                  <a16:creationId xmlns:a16="http://schemas.microsoft.com/office/drawing/2014/main" id="{759D001F-1E99-650C-2B6F-E59297682B19}"/>
                </a:ext>
              </a:extLst>
            </p:cNvPr>
            <p:cNvGrpSpPr/>
            <p:nvPr/>
          </p:nvGrpSpPr>
          <p:grpSpPr>
            <a:xfrm>
              <a:off x="521710" y="814744"/>
              <a:ext cx="4250636" cy="2210331"/>
              <a:chOff x="237246" y="770758"/>
              <a:chExt cx="4250636" cy="2210331"/>
            </a:xfrm>
          </p:grpSpPr>
          <p:sp>
            <p:nvSpPr>
              <p:cNvPr id="9" name="Arrow: Left 8">
                <a:extLst>
                  <a:ext uri="{FF2B5EF4-FFF2-40B4-BE49-F238E27FC236}">
                    <a16:creationId xmlns:a16="http://schemas.microsoft.com/office/drawing/2014/main" id="{ED23FC65-4ECB-473C-9D6B-0904F60821D9}"/>
                  </a:ext>
                </a:extLst>
              </p:cNvPr>
              <p:cNvSpPr/>
              <p:nvPr/>
            </p:nvSpPr>
            <p:spPr>
              <a:xfrm>
                <a:off x="599230" y="1995246"/>
                <a:ext cx="665019" cy="35381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2" name="Picture 11">
                <a:extLst>
                  <a:ext uri="{FF2B5EF4-FFF2-40B4-BE49-F238E27FC236}">
                    <a16:creationId xmlns:a16="http://schemas.microsoft.com/office/drawing/2014/main" id="{5F47D850-1D6F-4E8D-A014-76B589DB8A15}"/>
                  </a:ext>
                </a:extLst>
              </p:cNvPr>
              <p:cNvPicPr>
                <a:picLocks noChangeAspect="1"/>
              </p:cNvPicPr>
              <p:nvPr/>
            </p:nvPicPr>
            <p:blipFill>
              <a:blip r:embed="rId4"/>
              <a:stretch>
                <a:fillRect/>
              </a:stretch>
            </p:blipFill>
            <p:spPr>
              <a:xfrm>
                <a:off x="237246" y="770758"/>
                <a:ext cx="4250636" cy="2210331"/>
              </a:xfrm>
              <a:prstGeom prst="rect">
                <a:avLst/>
              </a:prstGeom>
              <a:ln w="12700">
                <a:solidFill>
                  <a:schemeClr val="bg1">
                    <a:lumMod val="75000"/>
                  </a:schemeClr>
                </a:solidFill>
              </a:ln>
            </p:spPr>
          </p:pic>
          <p:sp>
            <p:nvSpPr>
              <p:cNvPr id="15" name="Rectangle: Rounded Corners 14">
                <a:extLst>
                  <a:ext uri="{FF2B5EF4-FFF2-40B4-BE49-F238E27FC236}">
                    <a16:creationId xmlns:a16="http://schemas.microsoft.com/office/drawing/2014/main" id="{85F9B05C-0DB6-450A-AB05-5C166FEC5199}"/>
                  </a:ext>
                </a:extLst>
              </p:cNvPr>
              <p:cNvSpPr/>
              <p:nvPr/>
            </p:nvSpPr>
            <p:spPr>
              <a:xfrm>
                <a:off x="1694470" y="2349058"/>
                <a:ext cx="2363190" cy="453519"/>
              </a:xfrm>
              <a:prstGeom prst="roundRect">
                <a:avLst/>
              </a:prstGeom>
              <a:solidFill>
                <a:schemeClr val="accent5">
                  <a:lumMod val="20000"/>
                  <a:lumOff val="80000"/>
                </a:schemeClr>
              </a:solidFill>
              <a:ln w="38100">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2"/>
                    </a:solidFill>
                  </a:rPr>
                  <a:t>1. Right-click on an image you have saved.</a:t>
                </a:r>
              </a:p>
            </p:txBody>
          </p:sp>
        </p:grpSp>
        <p:sp>
          <p:nvSpPr>
            <p:cNvPr id="18" name="Rectangle: Rounded Corners 17">
              <a:extLst>
                <a:ext uri="{FF2B5EF4-FFF2-40B4-BE49-F238E27FC236}">
                  <a16:creationId xmlns:a16="http://schemas.microsoft.com/office/drawing/2014/main" id="{3A9345DF-F8F7-40C0-8842-660A17E0C6A2}"/>
                </a:ext>
              </a:extLst>
            </p:cNvPr>
            <p:cNvSpPr/>
            <p:nvPr/>
          </p:nvSpPr>
          <p:spPr>
            <a:xfrm>
              <a:off x="6443246" y="808023"/>
              <a:ext cx="4850419" cy="518011"/>
            </a:xfrm>
            <a:prstGeom prst="roundRect">
              <a:avLst/>
            </a:prstGeom>
            <a:solidFill>
              <a:srgbClr val="FFF0C8"/>
            </a:solidFill>
            <a:ln w="38100">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2"/>
                  </a:solidFill>
                </a:rPr>
                <a:t>3. The file size is here. </a:t>
              </a:r>
            </a:p>
            <a:p>
              <a:pPr algn="ctr"/>
              <a:r>
                <a:rPr lang="en-US" sz="1400" dirty="0">
                  <a:solidFill>
                    <a:schemeClr val="tx2"/>
                  </a:solidFill>
                </a:rPr>
                <a:t>4. Click on the Details button above for the pixel dimensions.</a:t>
              </a:r>
            </a:p>
          </p:txBody>
        </p:sp>
        <p:grpSp>
          <p:nvGrpSpPr>
            <p:cNvPr id="5" name="Group 4">
              <a:extLst>
                <a:ext uri="{FF2B5EF4-FFF2-40B4-BE49-F238E27FC236}">
                  <a16:creationId xmlns:a16="http://schemas.microsoft.com/office/drawing/2014/main" id="{1E3E636A-1800-4C50-815F-D573C931EF23}"/>
                </a:ext>
              </a:extLst>
            </p:cNvPr>
            <p:cNvGrpSpPr/>
            <p:nvPr/>
          </p:nvGrpSpPr>
          <p:grpSpPr>
            <a:xfrm>
              <a:off x="623729" y="3154585"/>
              <a:ext cx="4130159" cy="2968218"/>
              <a:chOff x="-1233736" y="3094284"/>
              <a:chExt cx="4130159" cy="2968218"/>
            </a:xfrm>
          </p:grpSpPr>
          <p:pic>
            <p:nvPicPr>
              <p:cNvPr id="1026" name="Picture 2">
                <a:extLst>
                  <a:ext uri="{FF2B5EF4-FFF2-40B4-BE49-F238E27FC236}">
                    <a16:creationId xmlns:a16="http://schemas.microsoft.com/office/drawing/2014/main" id="{985D424E-FCF2-4296-9B06-A7805629D13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572" t="6284" r="10233" b="2991"/>
              <a:stretch/>
            </p:blipFill>
            <p:spPr bwMode="auto">
              <a:xfrm>
                <a:off x="521358" y="3094284"/>
                <a:ext cx="2375065" cy="2897579"/>
              </a:xfrm>
              <a:prstGeom prst="rect">
                <a:avLst/>
              </a:prstGeom>
              <a:noFill/>
              <a:ln w="12700">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17" name="Rectangle: Rounded Corners 16">
                <a:extLst>
                  <a:ext uri="{FF2B5EF4-FFF2-40B4-BE49-F238E27FC236}">
                    <a16:creationId xmlns:a16="http://schemas.microsoft.com/office/drawing/2014/main" id="{F3FBAE1F-805C-4E3C-BEFE-77D8F3D3A5B7}"/>
                  </a:ext>
                </a:extLst>
              </p:cNvPr>
              <p:cNvSpPr/>
              <p:nvPr/>
            </p:nvSpPr>
            <p:spPr>
              <a:xfrm>
                <a:off x="-1233736" y="5711042"/>
                <a:ext cx="1849967" cy="351460"/>
              </a:xfrm>
              <a:prstGeom prst="roundRect">
                <a:avLst/>
              </a:prstGeom>
              <a:solidFill>
                <a:schemeClr val="accent5">
                  <a:lumMod val="20000"/>
                  <a:lumOff val="80000"/>
                </a:schemeClr>
              </a:solidFill>
              <a:ln w="38100">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2"/>
                    </a:solidFill>
                  </a:rPr>
                  <a:t>2. Click on Properties</a:t>
                </a:r>
              </a:p>
            </p:txBody>
          </p:sp>
        </p:grpSp>
        <p:grpSp>
          <p:nvGrpSpPr>
            <p:cNvPr id="22" name="Group 21">
              <a:extLst>
                <a:ext uri="{FF2B5EF4-FFF2-40B4-BE49-F238E27FC236}">
                  <a16:creationId xmlns:a16="http://schemas.microsoft.com/office/drawing/2014/main" id="{DD5AF71D-4EF2-43ED-ADE9-0EF903F9D270}"/>
                </a:ext>
              </a:extLst>
            </p:cNvPr>
            <p:cNvGrpSpPr/>
            <p:nvPr/>
          </p:nvGrpSpPr>
          <p:grpSpPr>
            <a:xfrm>
              <a:off x="4918103" y="1441328"/>
              <a:ext cx="3350224" cy="4681475"/>
              <a:chOff x="3671864" y="1727582"/>
              <a:chExt cx="3077385" cy="4359660"/>
            </a:xfrm>
          </p:grpSpPr>
          <p:pic>
            <p:nvPicPr>
              <p:cNvPr id="14" name="Picture 13">
                <a:extLst>
                  <a:ext uri="{FF2B5EF4-FFF2-40B4-BE49-F238E27FC236}">
                    <a16:creationId xmlns:a16="http://schemas.microsoft.com/office/drawing/2014/main" id="{BD4307B9-FA74-45E8-A46E-53DF57D95E97}"/>
                  </a:ext>
                </a:extLst>
              </p:cNvPr>
              <p:cNvPicPr>
                <a:picLocks noChangeAspect="1"/>
              </p:cNvPicPr>
              <p:nvPr/>
            </p:nvPicPr>
            <p:blipFill rotWithShape="1">
              <a:blip r:embed="rId6"/>
              <a:srcRect l="7568" t="4164" r="7751"/>
              <a:stretch/>
            </p:blipFill>
            <p:spPr>
              <a:xfrm>
                <a:off x="3671864" y="1727582"/>
                <a:ext cx="3077385" cy="4359660"/>
              </a:xfrm>
              <a:prstGeom prst="rect">
                <a:avLst/>
              </a:prstGeom>
              <a:ln w="12700">
                <a:solidFill>
                  <a:schemeClr val="bg1">
                    <a:lumMod val="75000"/>
                  </a:schemeClr>
                </a:solidFill>
              </a:ln>
            </p:spPr>
          </p:pic>
          <p:sp>
            <p:nvSpPr>
              <p:cNvPr id="20" name="Oval 19">
                <a:extLst>
                  <a:ext uri="{FF2B5EF4-FFF2-40B4-BE49-F238E27FC236}">
                    <a16:creationId xmlns:a16="http://schemas.microsoft.com/office/drawing/2014/main" id="{DBC80F2D-A95C-4CAF-8ECC-C2B8CAFD9AC0}"/>
                  </a:ext>
                </a:extLst>
              </p:cNvPr>
              <p:cNvSpPr/>
              <p:nvPr/>
            </p:nvSpPr>
            <p:spPr>
              <a:xfrm>
                <a:off x="4335287" y="3500280"/>
                <a:ext cx="1065317" cy="280017"/>
              </a:xfrm>
              <a:prstGeom prst="ellipse">
                <a:avLst/>
              </a:prstGeom>
              <a:noFill/>
              <a:ln w="28575">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1" name="Oval 20">
                <a:extLst>
                  <a:ext uri="{FF2B5EF4-FFF2-40B4-BE49-F238E27FC236}">
                    <a16:creationId xmlns:a16="http://schemas.microsoft.com/office/drawing/2014/main" id="{E67CEDE9-BE22-472F-869A-AA4419AF5EA7}"/>
                  </a:ext>
                </a:extLst>
              </p:cNvPr>
              <p:cNvSpPr/>
              <p:nvPr/>
            </p:nvSpPr>
            <p:spPr>
              <a:xfrm>
                <a:off x="4477754" y="1995246"/>
                <a:ext cx="595047" cy="280017"/>
              </a:xfrm>
              <a:prstGeom prst="ellipse">
                <a:avLst/>
              </a:prstGeom>
              <a:noFill/>
              <a:ln w="28575">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19" name="Group 18">
              <a:extLst>
                <a:ext uri="{FF2B5EF4-FFF2-40B4-BE49-F238E27FC236}">
                  <a16:creationId xmlns:a16="http://schemas.microsoft.com/office/drawing/2014/main" id="{89FB6F1D-9495-4F9E-B5E5-A9BD5EF19A7C}"/>
                </a:ext>
              </a:extLst>
            </p:cNvPr>
            <p:cNvGrpSpPr/>
            <p:nvPr/>
          </p:nvGrpSpPr>
          <p:grpSpPr>
            <a:xfrm>
              <a:off x="8434372" y="1441328"/>
              <a:ext cx="3235918" cy="4681475"/>
              <a:chOff x="7808802" y="1182624"/>
              <a:chExt cx="3361920" cy="4852474"/>
            </a:xfrm>
          </p:grpSpPr>
          <p:pic>
            <p:nvPicPr>
              <p:cNvPr id="1028" name="Picture 4">
                <a:extLst>
                  <a:ext uri="{FF2B5EF4-FFF2-40B4-BE49-F238E27FC236}">
                    <a16:creationId xmlns:a16="http://schemas.microsoft.com/office/drawing/2014/main" id="{F71AADF9-0D9B-4635-959C-AD35471F47A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057" t="1225" r="3059" b="2472"/>
              <a:stretch/>
            </p:blipFill>
            <p:spPr bwMode="auto">
              <a:xfrm>
                <a:off x="7808802" y="1182624"/>
                <a:ext cx="3361920" cy="4852474"/>
              </a:xfrm>
              <a:prstGeom prst="rect">
                <a:avLst/>
              </a:prstGeom>
              <a:noFill/>
              <a:ln w="12700">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Oval 22">
                <a:extLst>
                  <a:ext uri="{FF2B5EF4-FFF2-40B4-BE49-F238E27FC236}">
                    <a16:creationId xmlns:a16="http://schemas.microsoft.com/office/drawing/2014/main" id="{DEA2FFCF-5545-49C9-B06F-1CA9209D162C}"/>
                  </a:ext>
                </a:extLst>
              </p:cNvPr>
              <p:cNvSpPr/>
              <p:nvPr/>
            </p:nvSpPr>
            <p:spPr>
              <a:xfrm>
                <a:off x="8928137" y="4534165"/>
                <a:ext cx="1065317" cy="63524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sp>
        <p:nvSpPr>
          <p:cNvPr id="3" name="Slide Number Placeholder 2">
            <a:extLst>
              <a:ext uri="{FF2B5EF4-FFF2-40B4-BE49-F238E27FC236}">
                <a16:creationId xmlns:a16="http://schemas.microsoft.com/office/drawing/2014/main" id="{9E87C0A9-A34A-4D0C-940C-C9FD5753C177}"/>
              </a:ext>
            </a:extLst>
          </p:cNvPr>
          <p:cNvSpPr>
            <a:spLocks noGrp="1"/>
          </p:cNvSpPr>
          <p:nvPr>
            <p:ph type="sldNum" sz="quarter" idx="11"/>
          </p:nvPr>
        </p:nvSpPr>
        <p:spPr/>
        <p:txBody>
          <a:bodyPr/>
          <a:lstStyle/>
          <a:p>
            <a:fld id="{58AE716E-68DD-2249-A7FA-8AEF0B14DF81}" type="slidenum">
              <a:rPr lang="en-US" smtClean="0"/>
              <a:pPr/>
              <a:t>4</a:t>
            </a:fld>
            <a:endParaRPr lang="en-US" dirty="0"/>
          </a:p>
        </p:txBody>
      </p:sp>
    </p:spTree>
    <p:custDataLst>
      <p:tags r:id="rId1"/>
    </p:custDataLst>
    <p:extLst>
      <p:ext uri="{BB962C8B-B14F-4D97-AF65-F5344CB8AC3E}">
        <p14:creationId xmlns:p14="http://schemas.microsoft.com/office/powerpoint/2010/main" val="4129585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793618-CD52-47C3-95D5-2BC47349FF0A}"/>
              </a:ext>
            </a:extLst>
          </p:cNvPr>
          <p:cNvSpPr>
            <a:spLocks noGrp="1"/>
          </p:cNvSpPr>
          <p:nvPr>
            <p:ph type="title"/>
          </p:nvPr>
        </p:nvSpPr>
        <p:spPr/>
        <p:txBody>
          <a:bodyPr/>
          <a:lstStyle/>
          <a:p>
            <a:r>
              <a:rPr lang="en-US" dirty="0">
                <a:latin typeface="+mn-lt"/>
              </a:rPr>
              <a:t>Resize a Saved Image</a:t>
            </a:r>
          </a:p>
        </p:txBody>
      </p:sp>
      <p:grpSp>
        <p:nvGrpSpPr>
          <p:cNvPr id="2" name="Group 1" descr="Images displaying instructions for resizing an image.">
            <a:extLst>
              <a:ext uri="{FF2B5EF4-FFF2-40B4-BE49-F238E27FC236}">
                <a16:creationId xmlns:a16="http://schemas.microsoft.com/office/drawing/2014/main" id="{BD3BF7FE-E597-0648-57AB-B4AF5F228E2A}"/>
              </a:ext>
            </a:extLst>
          </p:cNvPr>
          <p:cNvGrpSpPr/>
          <p:nvPr/>
        </p:nvGrpSpPr>
        <p:grpSpPr>
          <a:xfrm>
            <a:off x="1206227" y="1309501"/>
            <a:ext cx="9830346" cy="3791955"/>
            <a:chOff x="1206227" y="1309501"/>
            <a:chExt cx="9830346" cy="3791955"/>
          </a:xfrm>
        </p:grpSpPr>
        <p:pic>
          <p:nvPicPr>
            <p:cNvPr id="5" name="Picture 4">
              <a:extLst>
                <a:ext uri="{FF2B5EF4-FFF2-40B4-BE49-F238E27FC236}">
                  <a16:creationId xmlns:a16="http://schemas.microsoft.com/office/drawing/2014/main" id="{E002572D-D82B-4EDF-ABB4-865A67B8FC3A}"/>
                </a:ext>
              </a:extLst>
            </p:cNvPr>
            <p:cNvPicPr>
              <a:picLocks noChangeAspect="1"/>
            </p:cNvPicPr>
            <p:nvPr/>
          </p:nvPicPr>
          <p:blipFill>
            <a:blip r:embed="rId4"/>
            <a:stretch>
              <a:fillRect/>
            </a:stretch>
          </p:blipFill>
          <p:spPr>
            <a:xfrm>
              <a:off x="5554798" y="1309501"/>
              <a:ext cx="5481775" cy="3791955"/>
            </a:xfrm>
            <a:prstGeom prst="rect">
              <a:avLst/>
            </a:prstGeom>
            <a:ln w="12700">
              <a:solidFill>
                <a:schemeClr val="tx1"/>
              </a:solidFill>
            </a:ln>
            <a:effectLst>
              <a:outerShdw blurRad="50800" dist="38100" dir="2700000" algn="tl" rotWithShape="0">
                <a:prstClr val="black">
                  <a:alpha val="40000"/>
                </a:prstClr>
              </a:outerShdw>
            </a:effectLst>
          </p:spPr>
        </p:pic>
        <p:pic>
          <p:nvPicPr>
            <p:cNvPr id="9" name="Picture 8" descr="Graphical user interface, application, table, Excel, PowerPoint&#10;&#10;Description automatically generated">
              <a:extLst>
                <a:ext uri="{FF2B5EF4-FFF2-40B4-BE49-F238E27FC236}">
                  <a16:creationId xmlns:a16="http://schemas.microsoft.com/office/drawing/2014/main" id="{698CAF7D-70B6-4D3E-8250-C13725A51058}"/>
                </a:ext>
              </a:extLst>
            </p:cNvPr>
            <p:cNvPicPr>
              <a:picLocks noChangeAspect="1"/>
            </p:cNvPicPr>
            <p:nvPr/>
          </p:nvPicPr>
          <p:blipFill rotWithShape="1">
            <a:blip r:embed="rId5">
              <a:extLst>
                <a:ext uri="{28A0092B-C50C-407E-A947-70E740481C1C}">
                  <a14:useLocalDpi xmlns:a14="http://schemas.microsoft.com/office/drawing/2010/main" val="0"/>
                </a:ext>
              </a:extLst>
            </a:blip>
            <a:srcRect r="75065" b="5555"/>
            <a:stretch/>
          </p:blipFill>
          <p:spPr>
            <a:xfrm>
              <a:off x="1206227" y="1309501"/>
              <a:ext cx="4038891" cy="322687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0" name="Arrow: Right 9">
              <a:extLst>
                <a:ext uri="{FF2B5EF4-FFF2-40B4-BE49-F238E27FC236}">
                  <a16:creationId xmlns:a16="http://schemas.microsoft.com/office/drawing/2014/main" id="{33869F2B-CB75-4451-9477-559B06A48587}"/>
                </a:ext>
              </a:extLst>
            </p:cNvPr>
            <p:cNvSpPr/>
            <p:nvPr/>
          </p:nvSpPr>
          <p:spPr>
            <a:xfrm>
              <a:off x="6409700" y="3850574"/>
              <a:ext cx="693400" cy="320634"/>
            </a:xfrm>
            <a:prstGeom prst="rightArrow">
              <a:avLst/>
            </a:prstGeom>
            <a:solidFill>
              <a:srgbClr val="C05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Slide Number Placeholder 2">
            <a:extLst>
              <a:ext uri="{FF2B5EF4-FFF2-40B4-BE49-F238E27FC236}">
                <a16:creationId xmlns:a16="http://schemas.microsoft.com/office/drawing/2014/main" id="{C4969C5D-398F-4A2C-8579-BDEF44DD3098}"/>
              </a:ext>
            </a:extLst>
          </p:cNvPr>
          <p:cNvSpPr>
            <a:spLocks noGrp="1"/>
          </p:cNvSpPr>
          <p:nvPr>
            <p:ph type="sldNum" sz="quarter" idx="11"/>
          </p:nvPr>
        </p:nvSpPr>
        <p:spPr/>
        <p:txBody>
          <a:bodyPr/>
          <a:lstStyle/>
          <a:p>
            <a:fld id="{58AE716E-68DD-2249-A7FA-8AEF0B14DF81}" type="slidenum">
              <a:rPr lang="en-US" smtClean="0"/>
              <a:pPr/>
              <a:t>5</a:t>
            </a:fld>
            <a:endParaRPr lang="en-US" dirty="0"/>
          </a:p>
        </p:txBody>
      </p:sp>
    </p:spTree>
    <p:custDataLst>
      <p:tags r:id="rId1"/>
    </p:custDataLst>
    <p:extLst>
      <p:ext uri="{BB962C8B-B14F-4D97-AF65-F5344CB8AC3E}">
        <p14:creationId xmlns:p14="http://schemas.microsoft.com/office/powerpoint/2010/main" val="392861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EB44DF-2A58-42E6-B86D-7FE3C875B1FB}"/>
              </a:ext>
            </a:extLst>
          </p:cNvPr>
          <p:cNvSpPr>
            <a:spLocks noGrp="1"/>
          </p:cNvSpPr>
          <p:nvPr>
            <p:ph type="title"/>
          </p:nvPr>
        </p:nvSpPr>
        <p:spPr/>
        <p:txBody>
          <a:bodyPr/>
          <a:lstStyle/>
          <a:p>
            <a:r>
              <a:rPr lang="en-US" dirty="0">
                <a:latin typeface="+mn-lt"/>
              </a:rPr>
              <a:t>Easy Way to Check Size and Dimensions in Mac</a:t>
            </a:r>
          </a:p>
        </p:txBody>
      </p:sp>
      <p:grpSp>
        <p:nvGrpSpPr>
          <p:cNvPr id="2" name="Group 1" descr="Images displaying the way to check size and dimensions in an Apply computer">
            <a:extLst>
              <a:ext uri="{FF2B5EF4-FFF2-40B4-BE49-F238E27FC236}">
                <a16:creationId xmlns:a16="http://schemas.microsoft.com/office/drawing/2014/main" id="{BF2FCD21-A938-1BE5-364D-A5F0ADBF8788}"/>
              </a:ext>
            </a:extLst>
          </p:cNvPr>
          <p:cNvGrpSpPr/>
          <p:nvPr/>
        </p:nvGrpSpPr>
        <p:grpSpPr>
          <a:xfrm>
            <a:off x="426231" y="885661"/>
            <a:ext cx="11234973" cy="5086678"/>
            <a:chOff x="426231" y="885661"/>
            <a:chExt cx="11234973" cy="5086678"/>
          </a:xfrm>
        </p:grpSpPr>
        <p:pic>
          <p:nvPicPr>
            <p:cNvPr id="12" name="Picture 11">
              <a:extLst>
                <a:ext uri="{FF2B5EF4-FFF2-40B4-BE49-F238E27FC236}">
                  <a16:creationId xmlns:a16="http://schemas.microsoft.com/office/drawing/2014/main" id="{692F92C4-074E-4673-9587-599401F89A6A}"/>
                </a:ext>
              </a:extLst>
            </p:cNvPr>
            <p:cNvPicPr>
              <a:picLocks noChangeAspect="1"/>
            </p:cNvPicPr>
            <p:nvPr/>
          </p:nvPicPr>
          <p:blipFill rotWithShape="1">
            <a:blip r:embed="rId4"/>
            <a:srcRect r="27031"/>
            <a:stretch/>
          </p:blipFill>
          <p:spPr>
            <a:xfrm>
              <a:off x="426231" y="885661"/>
              <a:ext cx="4331080" cy="403439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B3575534-8637-4E81-A198-8C18E992E069}"/>
                </a:ext>
              </a:extLst>
            </p:cNvPr>
            <p:cNvPicPr>
              <a:picLocks noChangeAspect="1"/>
            </p:cNvPicPr>
            <p:nvPr/>
          </p:nvPicPr>
          <p:blipFill rotWithShape="1">
            <a:blip r:embed="rId5"/>
            <a:srcRect l="35405" b="21621"/>
            <a:stretch/>
          </p:blipFill>
          <p:spPr>
            <a:xfrm>
              <a:off x="4961894" y="885661"/>
              <a:ext cx="4740009" cy="403439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18" name="Group 17">
              <a:extLst>
                <a:ext uri="{FF2B5EF4-FFF2-40B4-BE49-F238E27FC236}">
                  <a16:creationId xmlns:a16="http://schemas.microsoft.com/office/drawing/2014/main" id="{BCEDFB51-242A-41A2-8960-6073DFB4B850}"/>
                </a:ext>
              </a:extLst>
            </p:cNvPr>
            <p:cNvGrpSpPr/>
            <p:nvPr/>
          </p:nvGrpSpPr>
          <p:grpSpPr>
            <a:xfrm>
              <a:off x="8432800" y="2389343"/>
              <a:ext cx="3228404" cy="3582996"/>
              <a:chOff x="9020162" y="1959429"/>
              <a:chExt cx="3034742" cy="4286398"/>
            </a:xfrm>
          </p:grpSpPr>
          <p:pic>
            <p:nvPicPr>
              <p:cNvPr id="16" name="Picture 15">
                <a:extLst>
                  <a:ext uri="{FF2B5EF4-FFF2-40B4-BE49-F238E27FC236}">
                    <a16:creationId xmlns:a16="http://schemas.microsoft.com/office/drawing/2014/main" id="{7A327966-A04D-4051-AA04-917CE4E1FE2F}"/>
                  </a:ext>
                </a:extLst>
              </p:cNvPr>
              <p:cNvPicPr>
                <a:picLocks noChangeAspect="1"/>
              </p:cNvPicPr>
              <p:nvPr/>
            </p:nvPicPr>
            <p:blipFill>
              <a:blip r:embed="rId6"/>
              <a:stretch>
                <a:fillRect/>
              </a:stretch>
            </p:blipFill>
            <p:spPr>
              <a:xfrm>
                <a:off x="9020162" y="1959429"/>
                <a:ext cx="3034742" cy="4286398"/>
              </a:xfrm>
              <a:prstGeom prst="rect">
                <a:avLst/>
              </a:prstGeom>
              <a:ln w="12700">
                <a:solidFill>
                  <a:schemeClr val="bg1">
                    <a:lumMod val="75000"/>
                  </a:schemeClr>
                </a:solidFill>
              </a:ln>
            </p:spPr>
          </p:pic>
          <p:sp>
            <p:nvSpPr>
              <p:cNvPr id="17" name="Rectangle 16">
                <a:extLst>
                  <a:ext uri="{FF2B5EF4-FFF2-40B4-BE49-F238E27FC236}">
                    <a16:creationId xmlns:a16="http://schemas.microsoft.com/office/drawing/2014/main" id="{96B0FB74-FBEB-4A44-8BF7-08B7BD77BC95}"/>
                  </a:ext>
                </a:extLst>
              </p:cNvPr>
              <p:cNvSpPr/>
              <p:nvPr/>
            </p:nvSpPr>
            <p:spPr>
              <a:xfrm>
                <a:off x="10521537" y="2442999"/>
                <a:ext cx="1056905" cy="17813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sp>
        <p:nvSpPr>
          <p:cNvPr id="3" name="Slide Number Placeholder 2">
            <a:extLst>
              <a:ext uri="{FF2B5EF4-FFF2-40B4-BE49-F238E27FC236}">
                <a16:creationId xmlns:a16="http://schemas.microsoft.com/office/drawing/2014/main" id="{32FDAB30-A2D6-47E7-9D45-AC024DDBBD1D}"/>
              </a:ext>
            </a:extLst>
          </p:cNvPr>
          <p:cNvSpPr>
            <a:spLocks noGrp="1"/>
          </p:cNvSpPr>
          <p:nvPr>
            <p:ph type="sldNum" sz="quarter" idx="11"/>
          </p:nvPr>
        </p:nvSpPr>
        <p:spPr/>
        <p:txBody>
          <a:bodyPr/>
          <a:lstStyle/>
          <a:p>
            <a:fld id="{58AE716E-68DD-2249-A7FA-8AEF0B14DF81}" type="slidenum">
              <a:rPr lang="en-US" smtClean="0"/>
              <a:pPr/>
              <a:t>6</a:t>
            </a:fld>
            <a:endParaRPr lang="en-US" dirty="0"/>
          </a:p>
        </p:txBody>
      </p:sp>
    </p:spTree>
    <p:custDataLst>
      <p:tags r:id="rId1"/>
    </p:custDataLst>
    <p:extLst>
      <p:ext uri="{BB962C8B-B14F-4D97-AF65-F5344CB8AC3E}">
        <p14:creationId xmlns:p14="http://schemas.microsoft.com/office/powerpoint/2010/main" val="3153704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0160B8-232C-45CF-BAC6-0D6E7257BA6C}"/>
              </a:ext>
            </a:extLst>
          </p:cNvPr>
          <p:cNvSpPr>
            <a:spLocks noGrp="1"/>
          </p:cNvSpPr>
          <p:nvPr>
            <p:ph type="title"/>
          </p:nvPr>
        </p:nvSpPr>
        <p:spPr/>
        <p:txBody>
          <a:bodyPr/>
          <a:lstStyle/>
          <a:p>
            <a:r>
              <a:rPr lang="en-US" dirty="0">
                <a:latin typeface="+mn-lt"/>
              </a:rPr>
              <a:t>Upload an Image</a:t>
            </a:r>
          </a:p>
        </p:txBody>
      </p:sp>
      <p:grpSp>
        <p:nvGrpSpPr>
          <p:cNvPr id="2" name="Group 1" descr="Images showing 3 steps in the Upload Image process">
            <a:extLst>
              <a:ext uri="{FF2B5EF4-FFF2-40B4-BE49-F238E27FC236}">
                <a16:creationId xmlns:a16="http://schemas.microsoft.com/office/drawing/2014/main" id="{C3559243-4A09-9E14-4676-8D48DAEB6F12}"/>
              </a:ext>
            </a:extLst>
          </p:cNvPr>
          <p:cNvGrpSpPr/>
          <p:nvPr/>
        </p:nvGrpSpPr>
        <p:grpSpPr>
          <a:xfrm>
            <a:off x="1751558" y="1013695"/>
            <a:ext cx="8118368" cy="5102687"/>
            <a:chOff x="1751558" y="1013695"/>
            <a:chExt cx="8118368" cy="5102687"/>
          </a:xfrm>
        </p:grpSpPr>
        <p:pic>
          <p:nvPicPr>
            <p:cNvPr id="13" name="Picture 12">
              <a:extLst>
                <a:ext uri="{FF2B5EF4-FFF2-40B4-BE49-F238E27FC236}">
                  <a16:creationId xmlns:a16="http://schemas.microsoft.com/office/drawing/2014/main" id="{CBDD74A2-02EF-40C2-884D-61E427847C93}"/>
                </a:ext>
              </a:extLst>
            </p:cNvPr>
            <p:cNvPicPr>
              <a:picLocks noChangeAspect="1"/>
            </p:cNvPicPr>
            <p:nvPr/>
          </p:nvPicPr>
          <p:blipFill>
            <a:blip r:embed="rId4"/>
            <a:stretch>
              <a:fillRect/>
            </a:stretch>
          </p:blipFill>
          <p:spPr>
            <a:xfrm>
              <a:off x="1788160" y="3999604"/>
              <a:ext cx="8081766" cy="211677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A393616-EC3C-410A-B1C5-B78793ADEAB4}"/>
                </a:ext>
              </a:extLst>
            </p:cNvPr>
            <p:cNvPicPr>
              <a:picLocks noChangeAspect="1"/>
            </p:cNvPicPr>
            <p:nvPr/>
          </p:nvPicPr>
          <p:blipFill>
            <a:blip r:embed="rId5"/>
            <a:stretch>
              <a:fillRect/>
            </a:stretch>
          </p:blipFill>
          <p:spPr>
            <a:xfrm>
              <a:off x="1945322" y="1013695"/>
              <a:ext cx="4069397" cy="288094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39B80E96-4BC4-43B0-9EE9-602AF7E729D4}"/>
                </a:ext>
              </a:extLst>
            </p:cNvPr>
            <p:cNvPicPr>
              <a:picLocks noChangeAspect="1"/>
            </p:cNvPicPr>
            <p:nvPr/>
          </p:nvPicPr>
          <p:blipFill>
            <a:blip r:embed="rId6"/>
            <a:stretch>
              <a:fillRect/>
            </a:stretch>
          </p:blipFill>
          <p:spPr>
            <a:xfrm>
              <a:off x="6490863" y="1013695"/>
              <a:ext cx="3272422" cy="285017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0" name="Flowchart: Connector 9">
              <a:extLst>
                <a:ext uri="{FF2B5EF4-FFF2-40B4-BE49-F238E27FC236}">
                  <a16:creationId xmlns:a16="http://schemas.microsoft.com/office/drawing/2014/main" id="{B7AEEB4A-8A6B-4865-845B-E9FFAE75BF56}"/>
                </a:ext>
              </a:extLst>
            </p:cNvPr>
            <p:cNvSpPr/>
            <p:nvPr/>
          </p:nvSpPr>
          <p:spPr>
            <a:xfrm>
              <a:off x="1751558" y="1247868"/>
              <a:ext cx="362197" cy="332509"/>
            </a:xfrm>
            <a:prstGeom prst="flowChartConnector">
              <a:avLst/>
            </a:prstGeom>
            <a:solidFill>
              <a:srgbClr val="C05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1</a:t>
              </a:r>
            </a:p>
          </p:txBody>
        </p:sp>
        <p:sp>
          <p:nvSpPr>
            <p:cNvPr id="11" name="Flowchart: Connector 10">
              <a:extLst>
                <a:ext uri="{FF2B5EF4-FFF2-40B4-BE49-F238E27FC236}">
                  <a16:creationId xmlns:a16="http://schemas.microsoft.com/office/drawing/2014/main" id="{619BE2FE-65A1-4877-949D-B7B218BF4640}"/>
                </a:ext>
              </a:extLst>
            </p:cNvPr>
            <p:cNvSpPr/>
            <p:nvPr/>
          </p:nvSpPr>
          <p:spPr>
            <a:xfrm>
              <a:off x="8787925" y="1580377"/>
              <a:ext cx="362197" cy="332509"/>
            </a:xfrm>
            <a:prstGeom prst="flowChartConnector">
              <a:avLst/>
            </a:prstGeom>
            <a:solidFill>
              <a:srgbClr val="C05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2</a:t>
              </a:r>
            </a:p>
          </p:txBody>
        </p:sp>
        <p:sp>
          <p:nvSpPr>
            <p:cNvPr id="12" name="Flowchart: Connector 11">
              <a:extLst>
                <a:ext uri="{FF2B5EF4-FFF2-40B4-BE49-F238E27FC236}">
                  <a16:creationId xmlns:a16="http://schemas.microsoft.com/office/drawing/2014/main" id="{41F76E00-D407-4692-AE53-AA6B53BDB8F3}"/>
                </a:ext>
              </a:extLst>
            </p:cNvPr>
            <p:cNvSpPr/>
            <p:nvPr/>
          </p:nvSpPr>
          <p:spPr>
            <a:xfrm>
              <a:off x="4118363" y="4158468"/>
              <a:ext cx="362197" cy="332509"/>
            </a:xfrm>
            <a:prstGeom prst="flowChartConnector">
              <a:avLst/>
            </a:prstGeom>
            <a:solidFill>
              <a:srgbClr val="C05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3</a:t>
              </a:r>
            </a:p>
          </p:txBody>
        </p:sp>
      </p:grpSp>
      <p:sp>
        <p:nvSpPr>
          <p:cNvPr id="3" name="Slide Number Placeholder 2">
            <a:extLst>
              <a:ext uri="{FF2B5EF4-FFF2-40B4-BE49-F238E27FC236}">
                <a16:creationId xmlns:a16="http://schemas.microsoft.com/office/drawing/2014/main" id="{BC415FF3-63E7-47AB-AA7B-D364C26892F4}"/>
              </a:ext>
            </a:extLst>
          </p:cNvPr>
          <p:cNvSpPr>
            <a:spLocks noGrp="1"/>
          </p:cNvSpPr>
          <p:nvPr>
            <p:ph type="sldNum" sz="quarter" idx="11"/>
          </p:nvPr>
        </p:nvSpPr>
        <p:spPr/>
        <p:txBody>
          <a:bodyPr/>
          <a:lstStyle/>
          <a:p>
            <a:fld id="{58AE716E-68DD-2249-A7FA-8AEF0B14DF81}" type="slidenum">
              <a:rPr lang="en-US" smtClean="0"/>
              <a:pPr/>
              <a:t>7</a:t>
            </a:fld>
            <a:endParaRPr lang="en-US" dirty="0"/>
          </a:p>
        </p:txBody>
      </p:sp>
    </p:spTree>
    <p:custDataLst>
      <p:tags r:id="rId1"/>
    </p:custDataLst>
    <p:extLst>
      <p:ext uri="{BB962C8B-B14F-4D97-AF65-F5344CB8AC3E}">
        <p14:creationId xmlns:p14="http://schemas.microsoft.com/office/powerpoint/2010/main" val="1463018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7FF20D-2C41-49E1-89CF-2D1E91D08B75}"/>
              </a:ext>
            </a:extLst>
          </p:cNvPr>
          <p:cNvSpPr>
            <a:spLocks noGrp="1"/>
          </p:cNvSpPr>
          <p:nvPr>
            <p:ph type="title"/>
          </p:nvPr>
        </p:nvSpPr>
        <p:spPr/>
        <p:txBody>
          <a:bodyPr/>
          <a:lstStyle/>
          <a:p>
            <a:r>
              <a:rPr lang="en-US" dirty="0">
                <a:latin typeface="+mn-lt"/>
              </a:rPr>
              <a:t>Upload an Image (continued)</a:t>
            </a:r>
          </a:p>
        </p:txBody>
      </p:sp>
      <p:grpSp>
        <p:nvGrpSpPr>
          <p:cNvPr id="2" name="Group 1" descr="Images displaying another 3 steps in the Upload Image process.">
            <a:extLst>
              <a:ext uri="{FF2B5EF4-FFF2-40B4-BE49-F238E27FC236}">
                <a16:creationId xmlns:a16="http://schemas.microsoft.com/office/drawing/2014/main" id="{436BFB56-DBD7-96C0-9DE1-A5EE09FFA8CB}"/>
              </a:ext>
            </a:extLst>
          </p:cNvPr>
          <p:cNvGrpSpPr/>
          <p:nvPr/>
        </p:nvGrpSpPr>
        <p:grpSpPr>
          <a:xfrm>
            <a:off x="1479245" y="904799"/>
            <a:ext cx="9233510" cy="5218787"/>
            <a:chOff x="738265" y="919293"/>
            <a:chExt cx="9233510" cy="5218787"/>
          </a:xfrm>
        </p:grpSpPr>
        <p:pic>
          <p:nvPicPr>
            <p:cNvPr id="6" name="Picture 5">
              <a:extLst>
                <a:ext uri="{FF2B5EF4-FFF2-40B4-BE49-F238E27FC236}">
                  <a16:creationId xmlns:a16="http://schemas.microsoft.com/office/drawing/2014/main" id="{176003E4-CD30-4C7D-AECD-212883E1DF38}"/>
                </a:ext>
              </a:extLst>
            </p:cNvPr>
            <p:cNvPicPr>
              <a:picLocks noChangeAspect="1"/>
            </p:cNvPicPr>
            <p:nvPr/>
          </p:nvPicPr>
          <p:blipFill>
            <a:blip r:embed="rId4"/>
            <a:stretch>
              <a:fillRect/>
            </a:stretch>
          </p:blipFill>
          <p:spPr>
            <a:xfrm>
              <a:off x="738265" y="919293"/>
              <a:ext cx="4893023" cy="259742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1" name="Flowchart: Connector 10">
              <a:extLst>
                <a:ext uri="{FF2B5EF4-FFF2-40B4-BE49-F238E27FC236}">
                  <a16:creationId xmlns:a16="http://schemas.microsoft.com/office/drawing/2014/main" id="{7930A542-AC74-40EC-A03E-58DB35F0D0FF}"/>
                </a:ext>
              </a:extLst>
            </p:cNvPr>
            <p:cNvSpPr/>
            <p:nvPr/>
          </p:nvSpPr>
          <p:spPr>
            <a:xfrm>
              <a:off x="3317880" y="933954"/>
              <a:ext cx="362197" cy="332509"/>
            </a:xfrm>
            <a:prstGeom prst="flowChartConnector">
              <a:avLst/>
            </a:prstGeom>
            <a:solidFill>
              <a:srgbClr val="C05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4</a:t>
              </a:r>
            </a:p>
          </p:txBody>
        </p:sp>
        <p:sp>
          <p:nvSpPr>
            <p:cNvPr id="13" name="Flowchart: Connector 12">
              <a:extLst>
                <a:ext uri="{FF2B5EF4-FFF2-40B4-BE49-F238E27FC236}">
                  <a16:creationId xmlns:a16="http://schemas.microsoft.com/office/drawing/2014/main" id="{542A6715-773D-4641-A2B7-C49717C70F5F}"/>
                </a:ext>
              </a:extLst>
            </p:cNvPr>
            <p:cNvSpPr/>
            <p:nvPr/>
          </p:nvSpPr>
          <p:spPr>
            <a:xfrm>
              <a:off x="6630947" y="5805571"/>
              <a:ext cx="362197" cy="332509"/>
            </a:xfrm>
            <a:prstGeom prst="flowChartConnector">
              <a:avLst/>
            </a:prstGeom>
            <a:solidFill>
              <a:srgbClr val="C05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6</a:t>
              </a:r>
            </a:p>
          </p:txBody>
        </p:sp>
        <p:pic>
          <p:nvPicPr>
            <p:cNvPr id="14" name="Picture 13">
              <a:extLst>
                <a:ext uri="{FF2B5EF4-FFF2-40B4-BE49-F238E27FC236}">
                  <a16:creationId xmlns:a16="http://schemas.microsoft.com/office/drawing/2014/main" id="{3A7A9123-F505-4249-ACD9-C5E8335B8512}"/>
                </a:ext>
              </a:extLst>
            </p:cNvPr>
            <p:cNvPicPr>
              <a:picLocks noChangeAspect="1"/>
            </p:cNvPicPr>
            <p:nvPr/>
          </p:nvPicPr>
          <p:blipFill rotWithShape="1">
            <a:blip r:embed="rId5"/>
            <a:srcRect l="689" t="1270" r="380"/>
            <a:stretch/>
          </p:blipFill>
          <p:spPr>
            <a:xfrm>
              <a:off x="2670862" y="2391591"/>
              <a:ext cx="7300913" cy="225025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2" name="Flowchart: Connector 11">
              <a:extLst>
                <a:ext uri="{FF2B5EF4-FFF2-40B4-BE49-F238E27FC236}">
                  <a16:creationId xmlns:a16="http://schemas.microsoft.com/office/drawing/2014/main" id="{BB50D6EB-4B6A-4234-A0D9-109118ABD6EE}"/>
                </a:ext>
              </a:extLst>
            </p:cNvPr>
            <p:cNvSpPr/>
            <p:nvPr/>
          </p:nvSpPr>
          <p:spPr>
            <a:xfrm>
              <a:off x="3988492" y="3071451"/>
              <a:ext cx="362197" cy="332509"/>
            </a:xfrm>
            <a:prstGeom prst="flowChartConnector">
              <a:avLst/>
            </a:prstGeom>
            <a:solidFill>
              <a:srgbClr val="C05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5</a:t>
              </a:r>
            </a:p>
          </p:txBody>
        </p:sp>
        <p:pic>
          <p:nvPicPr>
            <p:cNvPr id="10" name="Picture 9">
              <a:extLst>
                <a:ext uri="{FF2B5EF4-FFF2-40B4-BE49-F238E27FC236}">
                  <a16:creationId xmlns:a16="http://schemas.microsoft.com/office/drawing/2014/main" id="{1429F78A-641A-4848-8878-504460C0991E}"/>
                </a:ext>
              </a:extLst>
            </p:cNvPr>
            <p:cNvPicPr>
              <a:picLocks noChangeAspect="1"/>
            </p:cNvPicPr>
            <p:nvPr/>
          </p:nvPicPr>
          <p:blipFill>
            <a:blip r:embed="rId6"/>
            <a:stretch>
              <a:fillRect/>
            </a:stretch>
          </p:blipFill>
          <p:spPr>
            <a:xfrm>
              <a:off x="5517435" y="3819027"/>
              <a:ext cx="2227024" cy="194794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sp>
        <p:nvSpPr>
          <p:cNvPr id="3" name="Slide Number Placeholder 2">
            <a:extLst>
              <a:ext uri="{FF2B5EF4-FFF2-40B4-BE49-F238E27FC236}">
                <a16:creationId xmlns:a16="http://schemas.microsoft.com/office/drawing/2014/main" id="{82F9D683-BC21-4F29-9090-19E41FF443C2}"/>
              </a:ext>
            </a:extLst>
          </p:cNvPr>
          <p:cNvSpPr>
            <a:spLocks noGrp="1"/>
          </p:cNvSpPr>
          <p:nvPr>
            <p:ph type="sldNum" sz="quarter" idx="11"/>
          </p:nvPr>
        </p:nvSpPr>
        <p:spPr/>
        <p:txBody>
          <a:bodyPr/>
          <a:lstStyle/>
          <a:p>
            <a:fld id="{58AE716E-68DD-2249-A7FA-8AEF0B14DF81}" type="slidenum">
              <a:rPr lang="en-US" smtClean="0"/>
              <a:pPr/>
              <a:t>8</a:t>
            </a:fld>
            <a:endParaRPr lang="en-US" dirty="0"/>
          </a:p>
        </p:txBody>
      </p:sp>
    </p:spTree>
    <p:custDataLst>
      <p:tags r:id="rId1"/>
    </p:custDataLst>
    <p:extLst>
      <p:ext uri="{BB962C8B-B14F-4D97-AF65-F5344CB8AC3E}">
        <p14:creationId xmlns:p14="http://schemas.microsoft.com/office/powerpoint/2010/main" val="3915110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FCEE02-B876-418C-BBD4-785C97913E06}"/>
              </a:ext>
            </a:extLst>
          </p:cNvPr>
          <p:cNvSpPr>
            <a:spLocks noGrp="1"/>
          </p:cNvSpPr>
          <p:nvPr>
            <p:ph type="title"/>
          </p:nvPr>
        </p:nvSpPr>
        <p:spPr/>
        <p:txBody>
          <a:bodyPr/>
          <a:lstStyle/>
          <a:p>
            <a:r>
              <a:rPr lang="en-US" dirty="0">
                <a:latin typeface="+mn-lt"/>
              </a:rPr>
              <a:t>Upload an Image (Error Message)</a:t>
            </a:r>
          </a:p>
        </p:txBody>
      </p:sp>
      <p:grpSp>
        <p:nvGrpSpPr>
          <p:cNvPr id="8" name="Group 7" descr="The Uploading Error message.">
            <a:extLst>
              <a:ext uri="{FF2B5EF4-FFF2-40B4-BE49-F238E27FC236}">
                <a16:creationId xmlns:a16="http://schemas.microsoft.com/office/drawing/2014/main" id="{699EADCA-C0DF-4E93-A1B8-ACA6CCEE1F36}"/>
              </a:ext>
            </a:extLst>
          </p:cNvPr>
          <p:cNvGrpSpPr/>
          <p:nvPr/>
        </p:nvGrpSpPr>
        <p:grpSpPr>
          <a:xfrm>
            <a:off x="2148595" y="1042796"/>
            <a:ext cx="7924800" cy="4772408"/>
            <a:chOff x="2148595" y="1042796"/>
            <a:chExt cx="7924800" cy="4772408"/>
          </a:xfrm>
        </p:grpSpPr>
        <p:pic>
          <p:nvPicPr>
            <p:cNvPr id="2" name="Picture 1">
              <a:extLst>
                <a:ext uri="{FF2B5EF4-FFF2-40B4-BE49-F238E27FC236}">
                  <a16:creationId xmlns:a16="http://schemas.microsoft.com/office/drawing/2014/main" id="{1BF8E066-9E0C-4FA0-B74F-A58E36CD36B3}"/>
                </a:ext>
              </a:extLst>
            </p:cNvPr>
            <p:cNvPicPr>
              <a:picLocks noChangeAspect="1"/>
            </p:cNvPicPr>
            <p:nvPr/>
          </p:nvPicPr>
          <p:blipFill rotWithShape="1">
            <a:blip r:embed="rId4"/>
            <a:srcRect l="543" t="807" r="594"/>
            <a:stretch/>
          </p:blipFill>
          <p:spPr>
            <a:xfrm>
              <a:off x="2148595" y="1042796"/>
              <a:ext cx="7924800" cy="477240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7BCCF861-6E8E-46C5-B880-18B70F610AE8}"/>
                </a:ext>
              </a:extLst>
            </p:cNvPr>
            <p:cNvPicPr>
              <a:picLocks noChangeAspect="1"/>
            </p:cNvPicPr>
            <p:nvPr/>
          </p:nvPicPr>
          <p:blipFill>
            <a:blip r:embed="rId5"/>
            <a:stretch>
              <a:fillRect/>
            </a:stretch>
          </p:blipFill>
          <p:spPr>
            <a:xfrm>
              <a:off x="7581802" y="1082656"/>
              <a:ext cx="1593947" cy="266737"/>
            </a:xfrm>
            <a:prstGeom prst="rect">
              <a:avLst/>
            </a:prstGeom>
          </p:spPr>
        </p:pic>
      </p:grpSp>
      <p:sp>
        <p:nvSpPr>
          <p:cNvPr id="3" name="Slide Number Placeholder 2">
            <a:extLst>
              <a:ext uri="{FF2B5EF4-FFF2-40B4-BE49-F238E27FC236}">
                <a16:creationId xmlns:a16="http://schemas.microsoft.com/office/drawing/2014/main" id="{FD2575F7-E96B-400E-8C16-C53829A08ADB}"/>
              </a:ext>
            </a:extLst>
          </p:cNvPr>
          <p:cNvSpPr>
            <a:spLocks noGrp="1"/>
          </p:cNvSpPr>
          <p:nvPr>
            <p:ph type="sldNum" sz="quarter" idx="11"/>
          </p:nvPr>
        </p:nvSpPr>
        <p:spPr/>
        <p:txBody>
          <a:bodyPr/>
          <a:lstStyle/>
          <a:p>
            <a:fld id="{58AE716E-68DD-2249-A7FA-8AEF0B14DF81}" type="slidenum">
              <a:rPr lang="en-US" smtClean="0"/>
              <a:pPr/>
              <a:t>9</a:t>
            </a:fld>
            <a:endParaRPr lang="en-US" dirty="0"/>
          </a:p>
        </p:txBody>
      </p:sp>
    </p:spTree>
    <p:custDataLst>
      <p:tags r:id="rId1"/>
    </p:custDataLst>
    <p:extLst>
      <p:ext uri="{BB962C8B-B14F-4D97-AF65-F5344CB8AC3E}">
        <p14:creationId xmlns:p14="http://schemas.microsoft.com/office/powerpoint/2010/main" val="29342587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1_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6674</TotalTime>
  <Words>1380</Words>
  <Application>Microsoft Office PowerPoint</Application>
  <PresentationFormat>Widescreen</PresentationFormat>
  <Paragraphs>119</Paragraphs>
  <Slides>14</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Arial Narrow</vt:lpstr>
      <vt:lpstr>Calibri</vt:lpstr>
      <vt:lpstr>Franklin Gothic Book</vt:lpstr>
      <vt:lpstr>Franklin Gothic Medium</vt:lpstr>
      <vt:lpstr>Gill Sans MT</vt:lpstr>
      <vt:lpstr>Times New Roman</vt:lpstr>
      <vt:lpstr>Cambium Assessment PPT</vt:lpstr>
      <vt:lpstr>1_Cambium Assessment PPT</vt:lpstr>
      <vt:lpstr>Authoring: How to add images to items  </vt:lpstr>
      <vt:lpstr>Objectives</vt:lpstr>
      <vt:lpstr>Images in Response Section</vt:lpstr>
      <vt:lpstr>Easy Way to Check Dimensions and Size in Windows</vt:lpstr>
      <vt:lpstr>Resize a Saved Image</vt:lpstr>
      <vt:lpstr>Easy Way to Check Size and Dimensions in Mac</vt:lpstr>
      <vt:lpstr>Upload an Image</vt:lpstr>
      <vt:lpstr>Upload an Image (continued)</vt:lpstr>
      <vt:lpstr>Upload an Image (Error Message)</vt:lpstr>
      <vt:lpstr>Add Regions</vt:lpstr>
      <vt:lpstr>Insert Images with the Text Editor</vt:lpstr>
      <vt:lpstr>Item Prompt with Image</vt:lpstr>
      <vt:lpstr>For More Help</vt:lpstr>
      <vt:lpstr>Training Modules in the Series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import images into the authoring system</dc:title>
  <dc:creator>Monica Mills</dc:creator>
  <cp:lastModifiedBy>Michael McNulty</cp:lastModifiedBy>
  <cp:revision>68</cp:revision>
  <dcterms:created xsi:type="dcterms:W3CDTF">2021-01-12T19:19:54Z</dcterms:created>
  <dcterms:modified xsi:type="dcterms:W3CDTF">2023-09-07T19:05:37Z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6CB4A784-22FA-4BB7-8114-5D011AE6D69D</vt:lpwstr>
  </property>
  <property fmtid="{D5CDD505-2E9C-101B-9397-08002B2CF9AE}" pid="3" name="ArticulatePath">
    <vt:lpwstr>Items 2_Images</vt:lpwstr>
  </property>
</Properties>
</file>