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84" r:id="rId2"/>
  </p:sldMasterIdLst>
  <p:notesMasterIdLst>
    <p:notesMasterId r:id="rId17"/>
  </p:notesMasterIdLst>
  <p:sldIdLst>
    <p:sldId id="294" r:id="rId3"/>
    <p:sldId id="404" r:id="rId4"/>
    <p:sldId id="307" r:id="rId5"/>
    <p:sldId id="696" r:id="rId6"/>
    <p:sldId id="697" r:id="rId7"/>
    <p:sldId id="703" r:id="rId8"/>
    <p:sldId id="700" r:id="rId9"/>
    <p:sldId id="694" r:id="rId10"/>
    <p:sldId id="699" r:id="rId11"/>
    <p:sldId id="704" r:id="rId12"/>
    <p:sldId id="701" r:id="rId13"/>
    <p:sldId id="702" r:id="rId14"/>
    <p:sldId id="705" r:id="rId15"/>
    <p:sldId id="41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B712980-9C37-4550-AF47-AC55333650E7}">
          <p14:sldIdLst>
            <p14:sldId id="294"/>
            <p14:sldId id="404"/>
          </p14:sldIdLst>
        </p14:section>
        <p14:section name="Create Workgroups for Sharing Tests &amp; Items" id="{F2AAEABA-C230-404C-B229-719500A34B39}">
          <p14:sldIdLst>
            <p14:sldId id="307"/>
            <p14:sldId id="696"/>
            <p14:sldId id="697"/>
          </p14:sldIdLst>
        </p14:section>
        <p14:section name="Share Tests" id="{9B5F0376-5B26-43C5-8190-AC67563AA9E9}">
          <p14:sldIdLst>
            <p14:sldId id="703"/>
            <p14:sldId id="700"/>
          </p14:sldIdLst>
        </p14:section>
        <p14:section name="Share for Use in TDS" id="{CA413B0C-1B47-4E17-BFE6-9FA089A9A45F}">
          <p14:sldIdLst>
            <p14:sldId id="694"/>
          </p14:sldIdLst>
        </p14:section>
        <p14:section name="Share for Use in Authoring" id="{1C0D53A0-AAB3-4D6C-9BF8-550CDB481B47}">
          <p14:sldIdLst>
            <p14:sldId id="699"/>
          </p14:sldIdLst>
        </p14:section>
        <p14:section name="Share Items with Others" id="{5C28C2FE-B913-4456-9310-2F012336EFEF}">
          <p14:sldIdLst>
            <p14:sldId id="704"/>
            <p14:sldId id="701"/>
            <p14:sldId id="702"/>
          </p14:sldIdLst>
        </p14:section>
        <p14:section name="More Info" id="{CCFA38A5-C6E7-434B-B427-A394B6C76C59}">
          <p14:sldIdLst>
            <p14:sldId id="705"/>
            <p14:sldId id="41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te" initials="Note" lastIdx="1" clrIdx="0">
    <p:extLst>
      <p:ext uri="{19B8F6BF-5375-455C-9EA6-DF929625EA0E}">
        <p15:presenceInfo xmlns:p15="http://schemas.microsoft.com/office/powerpoint/2012/main" userId="No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00"/>
    <a:srgbClr val="FFFFFF"/>
    <a:srgbClr val="C05131"/>
    <a:srgbClr val="C00000"/>
    <a:srgbClr val="006CA8"/>
    <a:srgbClr val="F9FAFB"/>
    <a:srgbClr val="005E9E"/>
    <a:srgbClr val="006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72835" autoAdjust="0"/>
  </p:normalViewPr>
  <p:slideViewPr>
    <p:cSldViewPr snapToGrid="0">
      <p:cViewPr varScale="1">
        <p:scale>
          <a:sx n="48" d="100"/>
          <a:sy n="48"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2C638-7C22-40A2-96D6-A32B05434E6E}" type="datetimeFigureOut">
              <a:rPr lang="en-US" smtClean="0"/>
              <a:t>9/8/2023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A2626-DDC4-4989-9601-8BC9AA3CE713}" type="slidenum">
              <a:rPr lang="en-US" smtClean="0"/>
              <a:t>‹#›</a:t>
            </a:fld>
            <a:endParaRPr lang="en-US" dirty="0"/>
          </a:p>
        </p:txBody>
      </p:sp>
    </p:spTree>
    <p:extLst>
      <p:ext uri="{BB962C8B-B14F-4D97-AF65-F5344CB8AC3E}">
        <p14:creationId xmlns:p14="http://schemas.microsoft.com/office/powerpoint/2010/main" val="31191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dirty="0"/>
              <a:t>Welcome to this training module for the Authoring system. This module covers the basics of sharing your created tests and items with other educators for collaboration and administration. For more detailed information on performing actions on items and tests, please refer to the more specific training modules in the series.</a:t>
            </a:r>
          </a:p>
          <a:p>
            <a:endParaRPr lang="en-US" sz="1200" dirty="0"/>
          </a:p>
          <a:p>
            <a:r>
              <a:rPr lang="en-US" sz="1200" dirty="0"/>
              <a:t>Please note that Idaho’s version of Authoring may differ slightly from the images shown in this presentation.</a:t>
            </a:r>
          </a:p>
          <a:p>
            <a:endParaRPr lang="en-US" sz="1200" dirty="0"/>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share your items with other educators.</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20937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 share items with other educators from your personal library, open the items tab and apply the appropriate filters.</a:t>
            </a:r>
          </a:p>
          <a:p>
            <a:pPr lvl="0"/>
            <a:r>
              <a:rPr lang="en-US" dirty="0"/>
              <a:t>1. To share an individual item, click the dotted menu to the left of the item and select Share.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To share multiple items, mark the checkbox or checkboxes for the items you wish to share. Click the share button above the table. </a:t>
            </a:r>
          </a:p>
          <a:p>
            <a:pPr marL="0" lvl="0" indent="0">
              <a:buNone/>
            </a:pPr>
            <a:endParaRPr lang="en-US" dirty="0"/>
          </a:p>
          <a:p>
            <a:pPr marL="0" lv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4FAF8-9482-4F94-B207-54B35F939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500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 Sharing window appears. Use this window to share the selected items with other Authoring users.</a:t>
            </a:r>
          </a:p>
          <a:p>
            <a:r>
              <a:rPr lang="en-US" dirty="0"/>
              <a:t> </a:t>
            </a:r>
          </a:p>
          <a:p>
            <a:r>
              <a:rPr lang="en-US" dirty="0"/>
              <a:t>1. Search for an educator’s name or email address, or the name of a workgroup or institution. Select the recipients you want to share your content with. </a:t>
            </a:r>
          </a:p>
          <a:p>
            <a:r>
              <a:rPr lang="en-US" dirty="0"/>
              <a:t>2. In the Search Results, click + for each educator you wish to add as a recipient.</a:t>
            </a:r>
          </a:p>
          <a:p>
            <a:pPr marL="0" marR="0" lvl="0" indent="0">
              <a:spcBef>
                <a:spcPts val="600"/>
              </a:spcBef>
              <a:spcAft>
                <a:spcPts val="600"/>
              </a:spcAft>
              <a:buSzPts val="1000"/>
              <a:buFont typeface="Arial" panose="020B0604020202020204" pitchFamily="34"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3. Select the specific permissions you’d like to give to each</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recipient. All recipients will be able to create copies of your shared content by default.</a:t>
            </a:r>
          </a:p>
          <a:p>
            <a:pPr marL="171450" marR="0" lvl="0" indent="-171450">
              <a:spcBef>
                <a:spcPts val="60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allow a recipient to view the content, mark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View</a:t>
            </a:r>
            <a:r>
              <a:rPr lang="en-US" sz="1200" dirty="0">
                <a:effectLst/>
                <a:latin typeface="Calibri" panose="020F0502020204030204" pitchFamily="34" charset="0"/>
                <a:ea typeface="Calibri" panose="020F0502020204030204" pitchFamily="34" charset="0"/>
                <a:cs typeface="Times New Roman" panose="02020603050405020304" pitchFamily="18" charset="0"/>
              </a:rPr>
              <a:t> checkbox.</a:t>
            </a:r>
          </a:p>
          <a:p>
            <a:pPr marL="171450" marR="0" lvl="0" indent="-171450">
              <a:spcBef>
                <a:spcPts val="60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allow a recipient to make edits to the shared content, mark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Edit </a:t>
            </a:r>
            <a:r>
              <a:rPr lang="en-US" sz="1200" dirty="0">
                <a:effectLst/>
                <a:latin typeface="Calibri" panose="020F0502020204030204" pitchFamily="34" charset="0"/>
                <a:ea typeface="Calibri" panose="020F0502020204030204" pitchFamily="34" charset="0"/>
                <a:cs typeface="Times New Roman" panose="02020603050405020304" pitchFamily="18" charset="0"/>
              </a:rPr>
              <a:t>checkbox. </a:t>
            </a:r>
          </a:p>
          <a:p>
            <a:pPr marL="171450" marR="0" lvl="0" indent="-171450">
              <a:spcBef>
                <a:spcPts val="600"/>
              </a:spcBef>
              <a:spcAft>
                <a:spcPts val="6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allow a recipient to publish tests containing the Draft item, mark the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Publish</a:t>
            </a:r>
            <a:r>
              <a:rPr lang="en-US" sz="1200" dirty="0">
                <a:effectLst/>
                <a:latin typeface="Calibri" panose="020F0502020204030204" pitchFamily="34" charset="0"/>
                <a:ea typeface="Calibri" panose="020F0502020204030204" pitchFamily="34" charset="0"/>
                <a:cs typeface="Times New Roman" panose="02020603050405020304" pitchFamily="18" charset="0"/>
              </a:rPr>
              <a:t> checkbox.</a:t>
            </a:r>
            <a:endParaRPr lang="en-US" dirty="0"/>
          </a:p>
          <a:p>
            <a:r>
              <a:rPr lang="en-US" dirty="0"/>
              <a:t>4. Click Save. The shared content will now appear in the items table for the selected recipients</a:t>
            </a:r>
          </a:p>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4FAF8-9482-4F94-B207-54B35F939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35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find additional Authoring resources on Idaho State Assessment portal. However, if you still require assistance with troubleshooting a technical issue, you may also contact the Helpdesk. When contacting then Helpdesk, please be ready to provide the following information: </a:t>
            </a:r>
          </a:p>
          <a:p>
            <a:endParaRPr lang="en-US" dirty="0"/>
          </a:p>
          <a:p>
            <a:r>
              <a:rPr lang="en-US" dirty="0"/>
              <a:t>Any error messages that are appearing (including codes)</a:t>
            </a:r>
          </a:p>
          <a:p>
            <a:r>
              <a:rPr lang="en-US" dirty="0"/>
              <a:t>Your operating system and browser information</a:t>
            </a:r>
          </a:p>
          <a:p>
            <a:r>
              <a:rPr lang="en-US" dirty="0"/>
              <a:t>Your network configuration information</a:t>
            </a:r>
          </a:p>
          <a:p>
            <a:r>
              <a:rPr lang="en-US" dirty="0"/>
              <a:t>Your contact information for follow-up by phone or email</a:t>
            </a:r>
          </a:p>
          <a:p>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a:p>
            <a:r>
              <a:rPr lang="en-US" altLang="en-US" dirty="0"/>
              <a:t>Thank you for taking the time to view this training module. For detailed information, consult your Authoring Guide located on the Idaho State Portal or contact the Help Desk.</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73DD8C9-484B-4848-A8BF-501DE03F0547}"/>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modules that make up the Authoring system training series. They may be posted on the Idaho assessment portal.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25661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Here are the topics covered in this training module:</a:t>
            </a:r>
          </a:p>
          <a:p>
            <a:r>
              <a:rPr lang="en-US" dirty="0"/>
              <a:t>1. How to Create Workgroups for Sharing Content</a:t>
            </a:r>
          </a:p>
          <a:p>
            <a:r>
              <a:rPr lang="en-US" dirty="0"/>
              <a:t>2. How to Share Your Tests</a:t>
            </a:r>
          </a:p>
          <a:p>
            <a:r>
              <a:rPr lang="en-US" dirty="0"/>
              <a:t>3. How to Share Your Items</a:t>
            </a:r>
          </a:p>
          <a:p>
            <a:r>
              <a:rPr lang="en-US" dirty="0"/>
              <a:t>4. More Information and More Modules</a:t>
            </a:r>
          </a:p>
          <a:p>
            <a:endParaRPr lang="en-US" dirty="0"/>
          </a:p>
          <a:p>
            <a:r>
              <a:rPr lang="en-US" dirty="0"/>
              <a:t>Slide numbers are provided so you can quickly reference a specific section of this module.</a:t>
            </a:r>
          </a:p>
        </p:txBody>
      </p:sp>
      <p:sp>
        <p:nvSpPr>
          <p:cNvPr id="4" name="Slide Number Placeholder 3"/>
          <p:cNvSpPr>
            <a:spLocks noGrp="1"/>
          </p:cNvSpPr>
          <p:nvPr>
            <p:ph type="sldNum" sz="quarter" idx="10"/>
          </p:nvPr>
        </p:nvSpPr>
        <p:spPr>
          <a:xfrm>
            <a:off x="4615277" y="6789012"/>
            <a:ext cx="78548" cy="231784"/>
          </a:xfrm>
        </p:spPr>
        <p:txBody>
          <a:bodyPr/>
          <a:lstStyle/>
          <a:p>
            <a:pPr>
              <a:defRPr/>
            </a:pPr>
            <a:fld id="{DBA2C2E2-0E08-480B-A22D-C2F2EBF6A27D}" type="slidenum">
              <a:rPr lang="en-US" smtClean="0"/>
              <a:pPr>
                <a:defRPr/>
              </a:pPr>
              <a:t>2</a:t>
            </a:fld>
            <a:endParaRPr lang="en-US" dirty="0"/>
          </a:p>
        </p:txBody>
      </p:sp>
      <p:sp>
        <p:nvSpPr>
          <p:cNvPr id="5" name="Date Placeholder 4">
            <a:extLst>
              <a:ext uri="{FF2B5EF4-FFF2-40B4-BE49-F238E27FC236}">
                <a16:creationId xmlns:a16="http://schemas.microsoft.com/office/drawing/2014/main" id="{C6C1903C-14E3-4F4F-ADE9-D28CB6A585AD}"/>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347E4BD-E1A2-4835-86DF-925D2B8F6EBA}"/>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88255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First, we will explain how to create custom workgroups so that you can share tests and items with other educators on a regular basis.</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Authoring lets you share your original tests with other educators who you want to co-author the test, use the test for themselves, or administer your original tests to their students. Tests may be shared with individual educators, custom groups of educators (known as “workgroups”), or an entire school or district. You can choose exactly how recipients will be able to use your shared tests. When sharing a test, you can choose to let recipients view it, edit it, publish it, and/or administer it in the Test Administration Site. </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dirty="0"/>
              <a:t>To make it easy to share your tests with the same group of educators on a regular basis, you can create a workgroup for them. You can also join other workgroups you get invited to and manage the membership of your existing workgroups.</a:t>
            </a:r>
          </a:p>
          <a:p>
            <a:endParaRPr lang="en-US" dirty="0"/>
          </a:p>
          <a:p>
            <a:r>
              <a:rPr lang="en-US" dirty="0"/>
              <a:t>1. Select the My Workgroups link on the dashboard.</a:t>
            </a:r>
          </a:p>
          <a:p>
            <a:r>
              <a:rPr lang="en-US" dirty="0"/>
              <a:t>2. Click Create New Workgroup on the Manage Workgroups page.</a:t>
            </a:r>
          </a:p>
        </p:txBody>
      </p:sp>
      <p:sp>
        <p:nvSpPr>
          <p:cNvPr id="4" name="Slide Number Placeholder 3"/>
          <p:cNvSpPr>
            <a:spLocks noGrp="1"/>
          </p:cNvSpPr>
          <p:nvPr>
            <p:ph type="sldNum" sz="quarter" idx="5"/>
          </p:nvPr>
        </p:nvSpPr>
        <p:spPr/>
        <p:txBody>
          <a:bodyPr/>
          <a:lstStyle/>
          <a:p>
            <a:fld id="{0ECA2626-DDC4-4989-9601-8BC9AA3CE713}" type="slidenum">
              <a:rPr lang="en-US" smtClean="0"/>
              <a:t>4</a:t>
            </a:fld>
            <a:endParaRPr lang="en-US" dirty="0"/>
          </a:p>
        </p:txBody>
      </p:sp>
    </p:spTree>
    <p:extLst>
      <p:ext uri="{BB962C8B-B14F-4D97-AF65-F5344CB8AC3E}">
        <p14:creationId xmlns:p14="http://schemas.microsoft.com/office/powerpoint/2010/main" val="79059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In the Workgroup Name field, enter a unique name for your group and select an institution. </a:t>
            </a:r>
          </a:p>
          <a:p>
            <a:r>
              <a:rPr lang="en-US" dirty="0"/>
              <a:t>4. In the Search to Add to Workgroup field, enter the name or email address for the user you want to add to the group. Select the name when it appears in the dropdown. </a:t>
            </a:r>
          </a:p>
          <a:p>
            <a:r>
              <a:rPr lang="en-US" dirty="0"/>
              <a:t>5. The educator’s name will appear in the Members section. </a:t>
            </a:r>
          </a:p>
          <a:p>
            <a:r>
              <a:rPr lang="en-US" dirty="0"/>
              <a:t>6. Educators become active in a workgroup once you click Save. You can share tests with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Optional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ever need to modify the workgroup, select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Manage Workgroups </a:t>
            </a:r>
            <a:r>
              <a:rPr lang="en-US" sz="18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on the Dashboard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then click the edit button by the name of the workgroup you wish to modify. You can also click X  to delete a workgroup.</a:t>
            </a:r>
          </a:p>
          <a:p>
            <a:endParaRPr lang="en-US" dirty="0"/>
          </a:p>
        </p:txBody>
      </p:sp>
      <p:sp>
        <p:nvSpPr>
          <p:cNvPr id="4" name="Slide Number Placeholder 3"/>
          <p:cNvSpPr>
            <a:spLocks noGrp="1"/>
          </p:cNvSpPr>
          <p:nvPr>
            <p:ph type="sldNum" sz="quarter" idx="5"/>
          </p:nvPr>
        </p:nvSpPr>
        <p:spPr/>
        <p:txBody>
          <a:bodyPr/>
          <a:lstStyle/>
          <a:p>
            <a:fld id="{0ECA2626-DDC4-4989-9601-8BC9AA3CE713}" type="slidenum">
              <a:rPr lang="en-US" smtClean="0"/>
              <a:t>5</a:t>
            </a:fld>
            <a:endParaRPr lang="en-US" dirty="0"/>
          </a:p>
        </p:txBody>
      </p:sp>
    </p:spTree>
    <p:extLst>
      <p:ext uri="{BB962C8B-B14F-4D97-AF65-F5344CB8AC3E}">
        <p14:creationId xmlns:p14="http://schemas.microsoft.com/office/powerpoint/2010/main" val="333754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share your tests with other educators. When sharing tests with other educators, you can choose to share the test with them in Authoring for administration in the Test Delivery System, where they can administer it to students, or for collaboration purposes.  </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105173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Begin by filtering the Tests content tab for the tests you want to share. To share an individual test, click the dotted menu to the left of the test and select Share. </a:t>
            </a:r>
          </a:p>
          <a:p>
            <a:endParaRPr lang="en-US" dirty="0"/>
          </a:p>
          <a:p>
            <a:r>
              <a:rPr lang="en-US" dirty="0"/>
              <a:t>1. To share multiple tests, mark the checkboxes of the tests you want to share and click the Share button in the toolbar.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755AB5CB-0720-4513-8F41-3E87844C81C3}"/>
              </a:ext>
            </a:extLst>
          </p:cNvPr>
          <p:cNvSpPr>
            <a:spLocks noGrp="1" noRot="1" noChangeAspect="1"/>
          </p:cNvSpPr>
          <p:nvPr>
            <p:ph type="sldImg"/>
          </p:nvPr>
        </p:nvSpPr>
        <p:spPr/>
      </p:sp>
    </p:spTree>
    <p:extLst>
      <p:ext uri="{BB962C8B-B14F-4D97-AF65-F5344CB8AC3E}">
        <p14:creationId xmlns:p14="http://schemas.microsoft.com/office/powerpoint/2010/main" val="423854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2. The Test Sharing window appears. To share the test so it can be administered by other educators, mark the Share to TDS radio button. </a:t>
            </a:r>
          </a:p>
          <a:p>
            <a:r>
              <a:rPr lang="en-US" dirty="0"/>
              <a:t>3. Search for an educator’s name or email address, or the name of a workgroup or institution. Select the recipients you want to share your content with. </a:t>
            </a:r>
          </a:p>
          <a:p>
            <a:r>
              <a:rPr lang="en-US" dirty="0"/>
              <a:t>4. In the Search Results, click + for each educator you wish to add as a recipient.</a:t>
            </a:r>
          </a:p>
          <a:p>
            <a:r>
              <a:rPr lang="en-US" dirty="0"/>
              <a:t>5. Enter or change the dates in the Administration Period fields.</a:t>
            </a:r>
          </a:p>
          <a:p>
            <a:r>
              <a:rPr lang="en-US" dirty="0"/>
              <a:t>6. Click Save. The tests will now appear in the Select Tests tab of TDS for the selected recipients.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755AB5CB-0720-4513-8F41-3E87844C81C3}"/>
              </a:ext>
            </a:extLst>
          </p:cNvPr>
          <p:cNvSpPr>
            <a:spLocks noGrp="1" noRot="1" noChangeAspect="1"/>
          </p:cNvSpPr>
          <p:nvPr>
            <p:ph type="sldImg"/>
          </p:nvPr>
        </p:nvSpPr>
        <p:spPr/>
      </p:sp>
    </p:spTree>
    <p:extLst>
      <p:ext uri="{BB962C8B-B14F-4D97-AF65-F5344CB8AC3E}">
        <p14:creationId xmlns:p14="http://schemas.microsoft.com/office/powerpoint/2010/main" val="758112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sharing tests with other educators for collaboration purposes:</a:t>
            </a:r>
          </a:p>
          <a:p>
            <a:pPr marL="228600" lvl="0" indent="-228600">
              <a:buAutoNum type="arabicPeriod"/>
            </a:pPr>
            <a:r>
              <a:rPr lang="en-US" dirty="0"/>
              <a:t>Select the Share in Authoring radio button at the top of the Test Sharing page. </a:t>
            </a:r>
          </a:p>
          <a:p>
            <a:pPr marL="228600" lvl="0" indent="-228600">
              <a:buAutoNum type="arabicPeriod"/>
            </a:pPr>
            <a:r>
              <a:rPr lang="en-US" dirty="0"/>
              <a:t>Find recipients by using the Sharing Group field and the Search for Recipients menu. </a:t>
            </a:r>
          </a:p>
          <a:p>
            <a:pPr marL="228600" lvl="0" indent="-228600">
              <a:buAutoNum type="arabicPeriod"/>
            </a:pPr>
            <a:r>
              <a:rPr lang="en-US" dirty="0"/>
              <a:t>Use the Search Results column to Add recipients. </a:t>
            </a:r>
          </a:p>
          <a:p>
            <a:pPr marL="228600" lvl="0" indent="-228600">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the specific permissions you’d like to give to each</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recipient. All recipients will be able to create copies of your shared content by default.</a:t>
            </a:r>
          </a:p>
          <a:p>
            <a:pPr marL="285750" marR="0" lvl="0" indent="-285750">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allow a recipient to view the tests, mark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checkbox.</a:t>
            </a:r>
          </a:p>
          <a:p>
            <a:pPr marL="285750" marR="0" lvl="0" indent="-285750">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allow a recipient to make edits to the shared tests, mark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Edit</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checkbox. </a:t>
            </a:r>
          </a:p>
          <a:p>
            <a:pPr marL="285750" marR="0" lvl="0" indent="-285750">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allow a recipient to publish the tests, mark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checkbox.</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4FAF8-9482-4F94-B207-54B35F939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052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1619330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33893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4047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85288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758499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72543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51834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29463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33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183812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irst Level No Bullet, Text Heav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lvl1pPr>
              <a:defRPr>
                <a:latin typeface="+mn-lt"/>
              </a:defRPr>
            </a:lvl1pPr>
          </a:lstStyle>
          <a:p>
            <a:r>
              <a:rPr lang="en-US" dirty="0"/>
              <a:t>Text Heavy Layout for Instructional Text</a:t>
            </a:r>
          </a:p>
        </p:txBody>
      </p:sp>
    </p:spTree>
    <p:custDataLst>
      <p:tags r:id="rId1"/>
    </p:custDataLst>
    <p:extLst>
      <p:ext uri="{BB962C8B-B14F-4D97-AF65-F5344CB8AC3E}">
        <p14:creationId xmlns:p14="http://schemas.microsoft.com/office/powerpoint/2010/main" val="265335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89407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l">
              <a:lnSpc>
                <a:spcPct val="100000"/>
              </a:lnSpc>
              <a:defRPr sz="4400" b="0" i="0" cap="all" spc="0" baseline="0">
                <a:solidFill>
                  <a:schemeClr val="bg1"/>
                </a:solidFill>
                <a:effectLst/>
                <a:latin typeface="+mn-lt"/>
                <a:ea typeface="Calibri" panose="020F0502020204030204" pitchFamily="34" charset="0"/>
                <a:cs typeface="Calibri"/>
              </a:defRPr>
            </a:lvl1pPr>
          </a:lstStyle>
          <a:p>
            <a:r>
              <a:rPr lang="en-US" dirty="0"/>
              <a:t>Presentation 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l">
              <a:lnSpc>
                <a:spcPct val="100000"/>
              </a:lnSpc>
              <a:spcBef>
                <a:spcPts val="0"/>
              </a:spcBef>
              <a:buNone/>
              <a:defRPr sz="3200" baseline="0">
                <a:solidFill>
                  <a:schemeClr val="bg1"/>
                </a:solidFill>
                <a:effectLst/>
                <a:latin typeface="+mn-l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Training Module</a:t>
            </a:r>
          </a:p>
          <a:p>
            <a:pPr lvl="0"/>
            <a:r>
              <a:rPr lang="en-US" dirty="0"/>
              <a:t>2023–2024</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381760408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l">
              <a:lnSpc>
                <a:spcPct val="100000"/>
              </a:lnSpc>
              <a:defRPr sz="4400" b="0" i="0" cap="all" spc="0" baseline="0">
                <a:solidFill>
                  <a:schemeClr val="bg1"/>
                </a:solidFill>
                <a:effectLst/>
                <a:latin typeface="+mn-lt"/>
                <a:ea typeface="Calibri" panose="020F0502020204030204" pitchFamily="34" charset="0"/>
                <a:cs typeface="Calibri"/>
              </a:defRPr>
            </a:lvl1pPr>
          </a:lstStyle>
          <a:p>
            <a:r>
              <a:rPr lang="en-US" dirty="0"/>
              <a:t>Presentation 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l">
              <a:lnSpc>
                <a:spcPct val="100000"/>
              </a:lnSpc>
              <a:spcBef>
                <a:spcPts val="0"/>
              </a:spcBef>
              <a:buNone/>
              <a:defRPr sz="3200" baseline="0">
                <a:solidFill>
                  <a:schemeClr val="bg1"/>
                </a:solidFill>
                <a:effectLst/>
                <a:latin typeface="+mn-l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Training Module</a:t>
            </a:r>
          </a:p>
          <a:p>
            <a:pPr lvl="0"/>
            <a:r>
              <a:rPr lang="en-US" dirty="0"/>
              <a:t>2023–2024</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147763339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custDataLst>
      <p:tags r:id="rId1"/>
    </p:custDataLst>
    <p:extLst>
      <p:ext uri="{BB962C8B-B14F-4D97-AF65-F5344CB8AC3E}">
        <p14:creationId xmlns:p14="http://schemas.microsoft.com/office/powerpoint/2010/main" val="1060837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183152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lvl1pPr>
              <a:defRPr>
                <a:latin typeface="+mn-lt"/>
              </a:defRPr>
            </a:lvl1pPr>
          </a:lstStyle>
          <a:p>
            <a:r>
              <a:rPr lang="en-US" dirty="0"/>
              <a:t>Text Heavy Layout for Instructional Text</a:t>
            </a:r>
          </a:p>
        </p:txBody>
      </p:sp>
    </p:spTree>
    <p:custDataLst>
      <p:tags r:id="rId1"/>
    </p:custDataLst>
    <p:extLst>
      <p:ext uri="{BB962C8B-B14F-4D97-AF65-F5344CB8AC3E}">
        <p14:creationId xmlns:p14="http://schemas.microsoft.com/office/powerpoint/2010/main" val="1121958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02214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591285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401087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custDataLst>
      <p:tags r:id="rId1"/>
    </p:custDataLst>
    <p:extLst>
      <p:ext uri="{BB962C8B-B14F-4D97-AF65-F5344CB8AC3E}">
        <p14:creationId xmlns:p14="http://schemas.microsoft.com/office/powerpoint/2010/main" val="180018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32667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460470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798803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4100933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94113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55801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4923282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900919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095365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67588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66958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lvl1pPr>
              <a:defRPr>
                <a:latin typeface="+mj-lt"/>
              </a:defRPr>
            </a:lvl1p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71154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59789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3797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40571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Gray Background">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CBFA34EE-E1A1-E740-B1CC-7BC9729CA282}"/>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2" name="Group 11">
            <a:extLst>
              <a:ext uri="{FF2B5EF4-FFF2-40B4-BE49-F238E27FC236}">
                <a16:creationId xmlns:a16="http://schemas.microsoft.com/office/drawing/2014/main" id="{B871DF32-E928-4042-A084-B30EDE63F749}"/>
              </a:ext>
            </a:extLst>
          </p:cNvPr>
          <p:cNvGrpSpPr/>
          <p:nvPr userDrawn="1"/>
        </p:nvGrpSpPr>
        <p:grpSpPr>
          <a:xfrm>
            <a:off x="0" y="6220502"/>
            <a:ext cx="12192000" cy="637498"/>
            <a:chOff x="0" y="6220502"/>
            <a:chExt cx="9144000" cy="637498"/>
          </a:xfrm>
        </p:grpSpPr>
        <p:sp>
          <p:nvSpPr>
            <p:cNvPr id="13" name="Rectangle 12">
              <a:extLst>
                <a:ext uri="{FF2B5EF4-FFF2-40B4-BE49-F238E27FC236}">
                  <a16:creationId xmlns:a16="http://schemas.microsoft.com/office/drawing/2014/main" id="{35E61658-FA24-2B41-BE4F-E6300BBC9633}"/>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19936FAA-9F94-EE4D-86BC-7116BE4F459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0" name="Rectangle 19">
            <a:extLst>
              <a:ext uri="{FF2B5EF4-FFF2-40B4-BE49-F238E27FC236}">
                <a16:creationId xmlns:a16="http://schemas.microsoft.com/office/drawing/2014/main" id="{85EA9511-D377-1248-92AC-0B075E7296BA}"/>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Text Placeholder"/>
          <p:cNvSpPr>
            <a:spLocks noGrp="1"/>
          </p:cNvSpPr>
          <p:nvPr>
            <p:ph idx="1" hasCustomPrompt="1"/>
          </p:nvPr>
        </p:nvSpPr>
        <p:spPr>
          <a:xfrm>
            <a:off x="457199" y="980023"/>
            <a:ext cx="11338560" cy="5009297"/>
          </a:xfrm>
          <a:prstGeom prst="rect">
            <a:avLst/>
          </a:prstGeom>
          <a:ln>
            <a:noFill/>
          </a:ln>
        </p:spPr>
        <p:txBody>
          <a:bodyPr vert="horz" lIns="0" tIns="0" rIns="0" bIns="0" rtlCol="0">
            <a:normAutofit/>
          </a:bodyPr>
          <a:lstStyle>
            <a:lvl1pPr>
              <a:lnSpc>
                <a:spcPct val="125000"/>
              </a:lnSpc>
              <a:spcBef>
                <a:spcPts val="1800"/>
              </a:spcBef>
              <a:defRPr/>
            </a:lvl1pPr>
            <a:lvl2pPr>
              <a:lnSpc>
                <a:spcPct val="125000"/>
              </a:lnSpc>
              <a:spcBef>
                <a:spcPts val="1800"/>
              </a:spcBef>
              <a:defRPr/>
            </a:lvl2pPr>
            <a:lvl3pPr>
              <a:lnSpc>
                <a:spcPct val="125000"/>
              </a:lnSpc>
              <a:spcBef>
                <a:spcPts val="1800"/>
              </a:spcBef>
              <a:defRPr/>
            </a:lvl3pPr>
            <a:lvl4pPr>
              <a:lnSpc>
                <a:spcPct val="125000"/>
              </a:lnSpc>
              <a:spcBef>
                <a:spcPts val="1800"/>
              </a:spcBef>
              <a:defRPr/>
            </a:lvl4pPr>
            <a:lvl5pPr>
              <a:lnSpc>
                <a:spcPct val="125000"/>
              </a:lnSpc>
              <a:spcBef>
                <a:spcPts val="1800"/>
              </a:spcBef>
              <a:defRPr/>
            </a:lvl5pPr>
          </a:lstStyle>
          <a:p>
            <a:pPr lvl="0"/>
            <a:r>
              <a:rPr lang="en-US" dirty="0"/>
              <a:t>Click here to add bulleted text,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4847D359-AF11-D24A-860E-342B936157CF}"/>
              </a:ext>
            </a:extLst>
          </p:cNvPr>
          <p:cNvSpPr>
            <a:spLocks noGrp="1"/>
          </p:cNvSpPr>
          <p:nvPr userDrawn="1">
            <p:ph type="sldNum" sz="quarter" idx="17"/>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16" name="Source Placeholder">
            <a:extLst>
              <a:ext uri="{FF2B5EF4-FFF2-40B4-BE49-F238E27FC236}">
                <a16:creationId xmlns:a16="http://schemas.microsoft.com/office/drawing/2014/main" id="{88F5B38B-1087-4545-99BD-B82D17B75A31}"/>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1AA68DD1-477D-D349-866E-EDFB8D2D3C29}"/>
              </a:ext>
            </a:extLst>
          </p:cNvPr>
          <p:cNvSpPr>
            <a:spLocks noGrp="1"/>
          </p:cNvSpPr>
          <p:nvPr>
            <p:ph type="title" hasCustomPrompt="1"/>
          </p:nvPr>
        </p:nvSpPr>
        <p:spPr>
          <a:xfrm>
            <a:off x="426231" y="65597"/>
            <a:ext cx="11369528" cy="518012"/>
          </a:xfrm>
        </p:spPr>
        <p:txBody>
          <a:bodyPr/>
          <a:lstStyle>
            <a:lvl1pPr>
              <a:defRPr>
                <a:solidFill>
                  <a:schemeClr val="accent1"/>
                </a:solidFill>
              </a:defRPr>
            </a:lvl1pPr>
          </a:lstStyle>
          <a:p>
            <a:r>
              <a:rPr lang="en-US" dirty="0"/>
              <a:t>Colored Background, Title and Content Layout</a:t>
            </a:r>
          </a:p>
        </p:txBody>
      </p:sp>
      <p:pic>
        <p:nvPicPr>
          <p:cNvPr id="24" name="Picture 23" descr="A picture containing drawing&#10;&#10;Description automatically generated">
            <a:extLst>
              <a:ext uri="{FF2B5EF4-FFF2-40B4-BE49-F238E27FC236}">
                <a16:creationId xmlns:a16="http://schemas.microsoft.com/office/drawing/2014/main" id="{796A740D-32D9-C64D-A2FC-3E2C1EB050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87273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ags" Target="../tags/tag4.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2032246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custDataLst>
      <p:tags r:id="rId19"/>
    </p:custDataLst>
    <p:extLst>
      <p:ext uri="{BB962C8B-B14F-4D97-AF65-F5344CB8AC3E}">
        <p14:creationId xmlns:p14="http://schemas.microsoft.com/office/powerpoint/2010/main" val="2490476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sv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svg"/><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sv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22057" y="2439495"/>
            <a:ext cx="9599383" cy="714551"/>
          </a:xfrm>
        </p:spPr>
        <p:txBody>
          <a:bodyPr>
            <a:normAutofit fontScale="90000"/>
          </a:bodyPr>
          <a:lstStyle/>
          <a:p>
            <a:pPr algn="l"/>
            <a:r>
              <a:rPr lang="en-US" sz="4900" dirty="0">
                <a:latin typeface="+mn-lt"/>
              </a:rPr>
              <a:t>Authoring: share  tests &amp; items with other educators</a:t>
            </a:r>
            <a:br>
              <a:rPr lang="en-US" dirty="0"/>
            </a:br>
            <a:endParaRPr lang="en-US" dirty="0"/>
          </a:p>
        </p:txBody>
      </p:sp>
      <p:sp>
        <p:nvSpPr>
          <p:cNvPr id="11" name="TextBox 10">
            <a:extLst>
              <a:ext uri="{FF2B5EF4-FFF2-40B4-BE49-F238E27FC236}">
                <a16:creationId xmlns:a16="http://schemas.microsoft.com/office/drawing/2014/main" id="{3B23EDCE-E0E1-DA3C-5FA3-90AF02EA348B}"/>
              </a:ext>
            </a:extLst>
          </p:cNvPr>
          <p:cNvSpPr txBox="1"/>
          <p:nvPr/>
        </p:nvSpPr>
        <p:spPr>
          <a:xfrm>
            <a:off x="1815915" y="5232737"/>
            <a:ext cx="3411855" cy="584775"/>
          </a:xfrm>
          <a:prstGeom prst="rect">
            <a:avLst/>
          </a:prstGeom>
          <a:noFill/>
        </p:spPr>
        <p:txBody>
          <a:bodyPr wrap="square" rtlCol="0">
            <a:spAutoFit/>
          </a:bodyPr>
          <a:lstStyle/>
          <a:p>
            <a:r>
              <a:rPr lang="en-US" sz="3200" dirty="0">
                <a:solidFill>
                  <a:schemeClr val="bg1"/>
                </a:solidFill>
              </a:rPr>
              <a:t>2023–2024</a:t>
            </a:r>
          </a:p>
        </p:txBody>
      </p:sp>
      <p:sp>
        <p:nvSpPr>
          <p:cNvPr id="12" name="Footer Placeholder 1">
            <a:extLst>
              <a:ext uri="{FF2B5EF4-FFF2-40B4-BE49-F238E27FC236}">
                <a16:creationId xmlns:a16="http://schemas.microsoft.com/office/drawing/2014/main" id="{8695F527-94BC-0D79-9029-D003EFD81E2B}"/>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204" y="898921"/>
            <a:ext cx="8743214" cy="2530079"/>
          </a:xfrm>
        </p:spPr>
        <p:txBody>
          <a:bodyPr>
            <a:normAutofit/>
          </a:bodyPr>
          <a:lstStyle/>
          <a:p>
            <a:r>
              <a:rPr lang="en-US" sz="4400" dirty="0">
                <a:latin typeface="+mn-lt"/>
              </a:rPr>
              <a:t>How to Share Your Items with Others</a:t>
            </a:r>
          </a:p>
        </p:txBody>
      </p:sp>
    </p:spTree>
    <p:custDataLst>
      <p:tags r:id="rId1"/>
    </p:custDataLst>
    <p:extLst>
      <p:ext uri="{BB962C8B-B14F-4D97-AF65-F5344CB8AC3E}">
        <p14:creationId xmlns:p14="http://schemas.microsoft.com/office/powerpoint/2010/main" val="169032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A6B358C-3AAA-C574-749D-4A9296904BF0}"/>
              </a:ext>
            </a:extLst>
          </p:cNvPr>
          <p:cNvSpPr>
            <a:spLocks noGrp="1"/>
          </p:cNvSpPr>
          <p:nvPr>
            <p:ph type="title"/>
          </p:nvPr>
        </p:nvSpPr>
        <p:spPr>
          <a:xfrm>
            <a:off x="425450" y="65088"/>
            <a:ext cx="11369675" cy="519112"/>
          </a:xfrm>
        </p:spPr>
        <p:txBody>
          <a:bodyPr>
            <a:noAutofit/>
          </a:bodyPr>
          <a:lstStyle/>
          <a:p>
            <a:r>
              <a:rPr lang="en-US" dirty="0">
                <a:latin typeface="+mn-lt"/>
              </a:rPr>
              <a:t>Share Items Buttons</a:t>
            </a:r>
          </a:p>
        </p:txBody>
      </p:sp>
      <p:grpSp>
        <p:nvGrpSpPr>
          <p:cNvPr id="2" name="Group 1" descr="Image displaying the locations of the Share buttons for Items.">
            <a:extLst>
              <a:ext uri="{FF2B5EF4-FFF2-40B4-BE49-F238E27FC236}">
                <a16:creationId xmlns:a16="http://schemas.microsoft.com/office/drawing/2014/main" id="{BA7D55C2-3FFE-8089-DD82-AB160BB69FBE}"/>
              </a:ext>
            </a:extLst>
          </p:cNvPr>
          <p:cNvGrpSpPr/>
          <p:nvPr/>
        </p:nvGrpSpPr>
        <p:grpSpPr>
          <a:xfrm>
            <a:off x="746649" y="1171646"/>
            <a:ext cx="10727275" cy="4210252"/>
            <a:chOff x="746649" y="1171646"/>
            <a:chExt cx="10727275" cy="4210252"/>
          </a:xfrm>
        </p:grpSpPr>
        <p:pic>
          <p:nvPicPr>
            <p:cNvPr id="4" name="Picture 3" descr="A screenshot of a computer&#10;&#10;Description automatically generated">
              <a:extLst>
                <a:ext uri="{FF2B5EF4-FFF2-40B4-BE49-F238E27FC236}">
                  <a16:creationId xmlns:a16="http://schemas.microsoft.com/office/drawing/2014/main" id="{3237258C-7F06-5BCE-BC9D-257D16CCF0B8}"/>
                </a:ext>
              </a:extLst>
            </p:cNvPr>
            <p:cNvPicPr>
              <a:picLocks noChangeAspect="1"/>
            </p:cNvPicPr>
            <p:nvPr/>
          </p:nvPicPr>
          <p:blipFill rotWithShape="1">
            <a:blip r:embed="rId4">
              <a:extLst>
                <a:ext uri="{28A0092B-C50C-407E-A947-70E740481C1C}">
                  <a14:useLocalDpi xmlns:a14="http://schemas.microsoft.com/office/drawing/2010/main" val="0"/>
                </a:ext>
              </a:extLst>
            </a:blip>
            <a:srcRect r="8482"/>
            <a:stretch/>
          </p:blipFill>
          <p:spPr>
            <a:xfrm>
              <a:off x="746649" y="1171646"/>
              <a:ext cx="10727275" cy="421025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Flowchart: Connector 8">
              <a:extLst>
                <a:ext uri="{FF2B5EF4-FFF2-40B4-BE49-F238E27FC236}">
                  <a16:creationId xmlns:a16="http://schemas.microsoft.com/office/drawing/2014/main" id="{6FB1CDC0-E07F-5193-2D52-9793FD8C218E}"/>
                </a:ext>
              </a:extLst>
            </p:cNvPr>
            <p:cNvSpPr/>
            <p:nvPr/>
          </p:nvSpPr>
          <p:spPr>
            <a:xfrm>
              <a:off x="7272964" y="1611853"/>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0" name="Flowchart: Connector 9">
              <a:extLst>
                <a:ext uri="{FF2B5EF4-FFF2-40B4-BE49-F238E27FC236}">
                  <a16:creationId xmlns:a16="http://schemas.microsoft.com/office/drawing/2014/main" id="{323618FB-1A51-5FE3-B898-BEEBFAC13E15}"/>
                </a:ext>
              </a:extLst>
            </p:cNvPr>
            <p:cNvSpPr/>
            <p:nvPr/>
          </p:nvSpPr>
          <p:spPr>
            <a:xfrm>
              <a:off x="1302685" y="2713492"/>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pic>
          <p:nvPicPr>
            <p:cNvPr id="5" name="Picture 4">
              <a:extLst>
                <a:ext uri="{FF2B5EF4-FFF2-40B4-BE49-F238E27FC236}">
                  <a16:creationId xmlns:a16="http://schemas.microsoft.com/office/drawing/2014/main" id="{2B134519-84AA-9654-63DD-EC5F7942FB0B}"/>
                </a:ext>
              </a:extLst>
            </p:cNvPr>
            <p:cNvPicPr>
              <a:picLocks noChangeAspect="1"/>
            </p:cNvPicPr>
            <p:nvPr/>
          </p:nvPicPr>
          <p:blipFill>
            <a:blip r:embed="rId5"/>
            <a:stretch>
              <a:fillRect/>
            </a:stretch>
          </p:blipFill>
          <p:spPr>
            <a:xfrm>
              <a:off x="1570947" y="2970346"/>
              <a:ext cx="1577202" cy="1070429"/>
            </a:xfrm>
            <a:prstGeom prst="rect">
              <a:avLst/>
            </a:prstGeom>
            <a:ln w="38100">
              <a:solidFill>
                <a:srgbClr val="C05100"/>
              </a:solidFill>
            </a:ln>
          </p:spPr>
        </p:pic>
      </p:grpSp>
      <p:sp>
        <p:nvSpPr>
          <p:cNvPr id="3" name="Slide Number Placeholder 2">
            <a:extLst>
              <a:ext uri="{FF2B5EF4-FFF2-40B4-BE49-F238E27FC236}">
                <a16:creationId xmlns:a16="http://schemas.microsoft.com/office/drawing/2014/main" id="{9DCD3A37-759B-AE7E-70D4-2B8CC74CF29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22902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A6B358C-3AAA-C574-749D-4A9296904BF0}"/>
              </a:ext>
            </a:extLst>
          </p:cNvPr>
          <p:cNvSpPr>
            <a:spLocks noGrp="1"/>
          </p:cNvSpPr>
          <p:nvPr>
            <p:ph type="title"/>
          </p:nvPr>
        </p:nvSpPr>
        <p:spPr>
          <a:xfrm>
            <a:off x="425450" y="65088"/>
            <a:ext cx="11369675" cy="519112"/>
          </a:xfrm>
        </p:spPr>
        <p:txBody>
          <a:bodyPr>
            <a:noAutofit/>
          </a:bodyPr>
          <a:lstStyle/>
          <a:p>
            <a:r>
              <a:rPr lang="en-US" dirty="0">
                <a:latin typeface="+mn-lt"/>
              </a:rPr>
              <a:t>Item Sharing Page</a:t>
            </a:r>
          </a:p>
        </p:txBody>
      </p:sp>
      <p:grpSp>
        <p:nvGrpSpPr>
          <p:cNvPr id="4" name="Group 3" descr="Image displaying the Item Sharing page with four numbered steps to complete.">
            <a:extLst>
              <a:ext uri="{FF2B5EF4-FFF2-40B4-BE49-F238E27FC236}">
                <a16:creationId xmlns:a16="http://schemas.microsoft.com/office/drawing/2014/main" id="{3E817FAE-41EB-0687-10FC-789959E2D9C1}"/>
              </a:ext>
            </a:extLst>
          </p:cNvPr>
          <p:cNvGrpSpPr/>
          <p:nvPr/>
        </p:nvGrpSpPr>
        <p:grpSpPr>
          <a:xfrm>
            <a:off x="790820" y="979714"/>
            <a:ext cx="10959791" cy="5248002"/>
            <a:chOff x="790820" y="979714"/>
            <a:chExt cx="10959791" cy="5248002"/>
          </a:xfrm>
        </p:grpSpPr>
        <p:pic>
          <p:nvPicPr>
            <p:cNvPr id="5" name="Picture 4" descr="A screenshot of a computer&#10;&#10;Description automatically generated">
              <a:extLst>
                <a:ext uri="{FF2B5EF4-FFF2-40B4-BE49-F238E27FC236}">
                  <a16:creationId xmlns:a16="http://schemas.microsoft.com/office/drawing/2014/main" id="{00E2D5D8-83A6-3876-BBCA-143778982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820" y="979714"/>
              <a:ext cx="10651612" cy="489857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Flowchart: Connector 11">
              <a:extLst>
                <a:ext uri="{FF2B5EF4-FFF2-40B4-BE49-F238E27FC236}">
                  <a16:creationId xmlns:a16="http://schemas.microsoft.com/office/drawing/2014/main" id="{4AE99AFB-3A85-B39F-AC02-5FF4D8942ED5}"/>
                </a:ext>
              </a:extLst>
            </p:cNvPr>
            <p:cNvSpPr/>
            <p:nvPr/>
          </p:nvSpPr>
          <p:spPr>
            <a:xfrm>
              <a:off x="10931247" y="5123541"/>
              <a:ext cx="267128" cy="256854"/>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13" name="Flowchart: Connector 12">
              <a:extLst>
                <a:ext uri="{FF2B5EF4-FFF2-40B4-BE49-F238E27FC236}">
                  <a16:creationId xmlns:a16="http://schemas.microsoft.com/office/drawing/2014/main" id="{B25E3898-3056-802C-0762-5B532F8D5E2E}"/>
                </a:ext>
              </a:extLst>
            </p:cNvPr>
            <p:cNvSpPr/>
            <p:nvPr/>
          </p:nvSpPr>
          <p:spPr>
            <a:xfrm>
              <a:off x="9891702" y="3172145"/>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4" name="Flowchart: Connector 13">
              <a:extLst>
                <a:ext uri="{FF2B5EF4-FFF2-40B4-BE49-F238E27FC236}">
                  <a16:creationId xmlns:a16="http://schemas.microsoft.com/office/drawing/2014/main" id="{6983BAA3-7578-0B4E-129B-1CF925085DC1}"/>
                </a:ext>
              </a:extLst>
            </p:cNvPr>
            <p:cNvSpPr/>
            <p:nvPr/>
          </p:nvSpPr>
          <p:spPr>
            <a:xfrm>
              <a:off x="5168789" y="4178691"/>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5" name="Flowchart: Connector 14">
              <a:extLst>
                <a:ext uri="{FF2B5EF4-FFF2-40B4-BE49-F238E27FC236}">
                  <a16:creationId xmlns:a16="http://schemas.microsoft.com/office/drawing/2014/main" id="{44A93A88-A2D1-4034-C29C-3353E536ED57}"/>
                </a:ext>
              </a:extLst>
            </p:cNvPr>
            <p:cNvSpPr/>
            <p:nvPr/>
          </p:nvSpPr>
          <p:spPr>
            <a:xfrm>
              <a:off x="2954029" y="1862699"/>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pic>
          <p:nvPicPr>
            <p:cNvPr id="2" name="Graphic 1" descr="Cursor with solid fill">
              <a:extLst>
                <a:ext uri="{FF2B5EF4-FFF2-40B4-BE49-F238E27FC236}">
                  <a16:creationId xmlns:a16="http://schemas.microsoft.com/office/drawing/2014/main" id="{C91B8699-CEEB-838B-974B-71B5C542A9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51748" y="5528853"/>
              <a:ext cx="698863" cy="698863"/>
            </a:xfrm>
            <a:prstGeom prst="rect">
              <a:avLst/>
            </a:prstGeom>
          </p:spPr>
        </p:pic>
      </p:grpSp>
      <p:sp>
        <p:nvSpPr>
          <p:cNvPr id="3" name="Slide Number Placeholder 2">
            <a:extLst>
              <a:ext uri="{FF2B5EF4-FFF2-40B4-BE49-F238E27FC236}">
                <a16:creationId xmlns:a16="http://schemas.microsoft.com/office/drawing/2014/main" id="{9DCD3A37-759B-AE7E-70D4-2B8CC74CF29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329267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dirty="0">
                <a:latin typeface="+mn-lt"/>
              </a:rPr>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323360" y="822269"/>
            <a:ext cx="7506190" cy="5353703"/>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 can contact the Helpdesk for assistance with any technical issues you encounter. When contacting the Helpdesk, please be ready to provide:</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error messages that are appearing (including codes)</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operating system and browser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network configuration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contact information for follow-up by phone or email</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Franklin Gothic Book" panose="020B0503020102020204"/>
              <a:ea typeface="Calibri"/>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8023860" y="822269"/>
            <a:ext cx="3710940" cy="5330901"/>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Further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Franklin Gothic Book" panose="020B0503020102020204"/>
                <a:ea typeface="Calibri"/>
                <a:cs typeface="Calibri"/>
              </a:rPr>
              <a:t> </a:t>
            </a: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Id.portal.cambiumast.com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 Idaho Help Desk</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Toll-Free Phone Support:  1-844-560-7365</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Email Support: IDHelpDesk@cambiumassessment.com</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endPar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203043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1C8CEB-3010-7B6C-EE47-A3D2FB3CDF1A}"/>
              </a:ext>
            </a:extLst>
          </p:cNvPr>
          <p:cNvSpPr>
            <a:spLocks noGrp="1"/>
          </p:cNvSpPr>
          <p:nvPr>
            <p:ph type="title"/>
          </p:nvPr>
        </p:nvSpPr>
        <p:spPr/>
        <p:txBody>
          <a:bodyPr/>
          <a:lstStyle/>
          <a:p>
            <a:r>
              <a:rPr lang="en-US" dirty="0">
                <a:latin typeface="+mn-lt"/>
              </a:rPr>
              <a:t>Training Modules in the Series</a:t>
            </a:r>
          </a:p>
        </p:txBody>
      </p:sp>
      <p:sp>
        <p:nvSpPr>
          <p:cNvPr id="3" name="Slide Number Placeholder 2">
            <a:extLst>
              <a:ext uri="{FF2B5EF4-FFF2-40B4-BE49-F238E27FC236}">
                <a16:creationId xmlns:a16="http://schemas.microsoft.com/office/drawing/2014/main" id="{E077B8E8-02F8-EE5F-AFC2-5485219EFFF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93AACA4F-DCBB-BF6A-7F02-B70F671294DB}"/>
              </a:ext>
            </a:extLst>
          </p:cNvPr>
          <p:cNvPicPr>
            <a:picLocks noChangeAspect="1"/>
          </p:cNvPicPr>
          <p:nvPr/>
        </p:nvPicPr>
        <p:blipFill>
          <a:blip r:embed="rId4"/>
          <a:stretch>
            <a:fillRect/>
          </a:stretch>
        </p:blipFill>
        <p:spPr>
          <a:xfrm>
            <a:off x="691427" y="831879"/>
            <a:ext cx="10809145" cy="5194242"/>
          </a:xfrm>
          <a:prstGeom prst="rect">
            <a:avLst/>
          </a:prstGeom>
        </p:spPr>
      </p:pic>
    </p:spTree>
    <p:custDataLst>
      <p:tags r:id="rId1"/>
    </p:custDataLst>
    <p:extLst>
      <p:ext uri="{BB962C8B-B14F-4D97-AF65-F5344CB8AC3E}">
        <p14:creationId xmlns:p14="http://schemas.microsoft.com/office/powerpoint/2010/main" val="135312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1"/>
          <p:cNvSpPr>
            <a:spLocks noGrp="1"/>
          </p:cNvSpPr>
          <p:nvPr>
            <p:ph type="title"/>
          </p:nvPr>
        </p:nvSpPr>
        <p:spPr/>
        <p:txBody>
          <a:bodyPr/>
          <a:lstStyle/>
          <a:p>
            <a:r>
              <a:rPr lang="en-US" dirty="0">
                <a:latin typeface="+mn-lt"/>
              </a:rPr>
              <a:t>Objectives</a:t>
            </a:r>
          </a:p>
        </p:txBody>
      </p:sp>
      <p:graphicFrame>
        <p:nvGraphicFramePr>
          <p:cNvPr id="2" name="Table 6">
            <a:extLst>
              <a:ext uri="{FF2B5EF4-FFF2-40B4-BE49-F238E27FC236}">
                <a16:creationId xmlns:a16="http://schemas.microsoft.com/office/drawing/2014/main" id="{89113B5D-B702-9B20-EB3B-E75C0A6A5924}"/>
              </a:ext>
            </a:extLst>
          </p:cNvPr>
          <p:cNvGraphicFramePr>
            <a:graphicFrameLocks noGrp="1"/>
          </p:cNvGraphicFramePr>
          <p:nvPr>
            <p:extLst>
              <p:ext uri="{D42A27DB-BD31-4B8C-83A1-F6EECF244321}">
                <p14:modId xmlns:p14="http://schemas.microsoft.com/office/powerpoint/2010/main" val="699134560"/>
              </p:ext>
            </p:extLst>
          </p:nvPr>
        </p:nvGraphicFramePr>
        <p:xfrm>
          <a:off x="1229107" y="870270"/>
          <a:ext cx="9317517" cy="5212080"/>
        </p:xfrm>
        <a:graphic>
          <a:graphicData uri="http://schemas.openxmlformats.org/drawingml/2006/table">
            <a:tbl>
              <a:tblPr firstRow="1" bandRow="1">
                <a:tableStyleId>{5C22544A-7EE6-4342-B048-85BDC9FD1C3A}</a:tableStyleId>
              </a:tblPr>
              <a:tblGrid>
                <a:gridCol w="7980207">
                  <a:extLst>
                    <a:ext uri="{9D8B030D-6E8A-4147-A177-3AD203B41FA5}">
                      <a16:colId xmlns:a16="http://schemas.microsoft.com/office/drawing/2014/main" val="728412979"/>
                    </a:ext>
                  </a:extLst>
                </a:gridCol>
                <a:gridCol w="1337310">
                  <a:extLst>
                    <a:ext uri="{9D8B030D-6E8A-4147-A177-3AD203B41FA5}">
                      <a16:colId xmlns:a16="http://schemas.microsoft.com/office/drawing/2014/main" val="1108310202"/>
                    </a:ext>
                  </a:extLst>
                </a:gridCol>
              </a:tblGrid>
              <a:tr h="362579">
                <a:tc>
                  <a:txBody>
                    <a:bodyPr/>
                    <a:lstStyle/>
                    <a:p>
                      <a:r>
                        <a:rPr lang="en-US" sz="2400" dirty="0">
                          <a:latin typeface="+mn-lt"/>
                        </a:rPr>
                        <a:t>Topics</a:t>
                      </a:r>
                    </a:p>
                  </a:txBody>
                  <a:tcPr/>
                </a:tc>
                <a:tc>
                  <a:txBody>
                    <a:bodyPr/>
                    <a:lstStyle/>
                    <a:p>
                      <a:r>
                        <a:rPr lang="en-US" sz="2400" dirty="0">
                          <a:latin typeface="+mn-lt"/>
                        </a:rPr>
                        <a:t>Slides</a:t>
                      </a:r>
                    </a:p>
                  </a:txBody>
                  <a:tcPr/>
                </a:tc>
                <a:extLst>
                  <a:ext uri="{0D108BD9-81ED-4DB2-BD59-A6C34878D82A}">
                    <a16:rowId xmlns:a16="http://schemas.microsoft.com/office/drawing/2014/main" val="3139074663"/>
                  </a:ext>
                </a:extLst>
              </a:tr>
              <a:tr h="3625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1.  How to Create Workgroups for Sharing Tests &amp; Items</a:t>
                      </a:r>
                    </a:p>
                  </a:txBody>
                  <a:tcPr anchor="ctr"/>
                </a:tc>
                <a:tc>
                  <a:txBody>
                    <a:bodyPr/>
                    <a:lstStyle/>
                    <a:p>
                      <a:endParaRPr lang="en-US" sz="2400" dirty="0"/>
                    </a:p>
                    <a:p>
                      <a:r>
                        <a:rPr lang="en-US" sz="2400" dirty="0"/>
                        <a:t>3-4</a:t>
                      </a:r>
                    </a:p>
                    <a:p>
                      <a:endParaRPr lang="en-US" sz="2400" dirty="0"/>
                    </a:p>
                  </a:txBody>
                  <a:tcPr anchor="ctr"/>
                </a:tc>
                <a:extLst>
                  <a:ext uri="{0D108BD9-81ED-4DB2-BD59-A6C34878D82A}">
                    <a16:rowId xmlns:a16="http://schemas.microsoft.com/office/drawing/2014/main" val="1407595950"/>
                  </a:ext>
                </a:extLst>
              </a:tr>
              <a:tr h="362579">
                <a:tc>
                  <a:txBody>
                    <a:bodyPr/>
                    <a:lstStyle/>
                    <a:p>
                      <a:pPr marL="457200" marR="0" lvl="0" indent="-457200" algn="l" defTabSz="685800" rtl="0" eaLnBrk="1" fontAlgn="auto" latinLnBrk="0" hangingPunct="1">
                        <a:lnSpc>
                          <a:spcPct val="100000"/>
                        </a:lnSpc>
                        <a:spcBef>
                          <a:spcPts val="0"/>
                        </a:spcBef>
                        <a:spcAft>
                          <a:spcPts val="0"/>
                        </a:spcAft>
                        <a:buClrTx/>
                        <a:buSzTx/>
                        <a:buFontTx/>
                        <a:buAutoNum type="arabicPeriod" startAt="2"/>
                        <a:tabLst/>
                        <a:defRPr/>
                      </a:pPr>
                      <a:endParaRPr lang="en-US" sz="2400" dirty="0"/>
                    </a:p>
                    <a:p>
                      <a:pPr marL="457200" marR="0" lvl="0" indent="-457200" algn="l" defTabSz="685800" rtl="0" eaLnBrk="1" fontAlgn="auto" latinLnBrk="0" hangingPunct="1">
                        <a:lnSpc>
                          <a:spcPct val="100000"/>
                        </a:lnSpc>
                        <a:spcBef>
                          <a:spcPts val="0"/>
                        </a:spcBef>
                        <a:spcAft>
                          <a:spcPts val="0"/>
                        </a:spcAft>
                        <a:buClrTx/>
                        <a:buSzTx/>
                        <a:buFontTx/>
                        <a:buAutoNum type="arabicPeriod" startAt="2"/>
                        <a:tabLst/>
                        <a:defRPr/>
                      </a:pPr>
                      <a:r>
                        <a:rPr lang="en-US" sz="2400" dirty="0"/>
                        <a:t>How to Share Your Tests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endParaRPr lang="en-US" sz="2400" dirty="0"/>
                    </a:p>
                    <a:p>
                      <a:r>
                        <a:rPr lang="en-US" sz="2400" dirty="0"/>
                        <a:t>6–9</a:t>
                      </a:r>
                    </a:p>
                    <a:p>
                      <a:endParaRPr lang="en-US" sz="2400" dirty="0"/>
                    </a:p>
                  </a:txBody>
                  <a:tcPr anchor="ctr"/>
                </a:tc>
                <a:extLst>
                  <a:ext uri="{0D108BD9-81ED-4DB2-BD59-A6C34878D82A}">
                    <a16:rowId xmlns:a16="http://schemas.microsoft.com/office/drawing/2014/main" val="2674837791"/>
                  </a:ext>
                </a:extLst>
              </a:tr>
              <a:tr h="362579">
                <a:tc>
                  <a:txBody>
                    <a:bodyPr/>
                    <a:lstStyle/>
                    <a:p>
                      <a:pPr marL="457200" marR="0" lvl="0" indent="-457200" algn="l" defTabSz="685800" rtl="0" eaLnBrk="1" fontAlgn="auto" latinLnBrk="0" hangingPunct="1">
                        <a:lnSpc>
                          <a:spcPct val="100000"/>
                        </a:lnSpc>
                        <a:spcBef>
                          <a:spcPts val="0"/>
                        </a:spcBef>
                        <a:spcAft>
                          <a:spcPts val="0"/>
                        </a:spcAft>
                        <a:buClrTx/>
                        <a:buSzTx/>
                        <a:buFontTx/>
                        <a:buAutoNum type="arabicPeriod" startAt="3"/>
                        <a:tabLst/>
                        <a:defRPr/>
                      </a:pPr>
                      <a:endParaRPr lang="en-US" sz="2400" dirty="0"/>
                    </a:p>
                    <a:p>
                      <a:pPr marL="457200" marR="0" lvl="0" indent="-457200" algn="l" defTabSz="685800" rtl="0" eaLnBrk="1" fontAlgn="auto" latinLnBrk="0" hangingPunct="1">
                        <a:lnSpc>
                          <a:spcPct val="100000"/>
                        </a:lnSpc>
                        <a:spcBef>
                          <a:spcPts val="0"/>
                        </a:spcBef>
                        <a:spcAft>
                          <a:spcPts val="0"/>
                        </a:spcAft>
                        <a:buClrTx/>
                        <a:buSzTx/>
                        <a:buFontTx/>
                        <a:buAutoNum type="arabicPeriod" startAt="3"/>
                        <a:tabLst/>
                        <a:defRPr/>
                      </a:pPr>
                      <a:r>
                        <a:rPr lang="en-US" sz="2400" dirty="0"/>
                        <a:t>How to Share Items</a:t>
                      </a:r>
                    </a:p>
                    <a:p>
                      <a:pPr marL="457200" marR="0" lvl="0" indent="-457200" algn="l" defTabSz="685800" rtl="0" eaLnBrk="1" fontAlgn="auto" latinLnBrk="0" hangingPunct="1">
                        <a:lnSpc>
                          <a:spcPct val="100000"/>
                        </a:lnSpc>
                        <a:spcBef>
                          <a:spcPts val="0"/>
                        </a:spcBef>
                        <a:spcAft>
                          <a:spcPts val="0"/>
                        </a:spcAft>
                        <a:buClrTx/>
                        <a:buSzTx/>
                        <a:buFontTx/>
                        <a:buAutoNum type="arabicPeriod" startAt="3"/>
                        <a:tabLst/>
                        <a:defRPr/>
                      </a:pPr>
                      <a:endParaRPr lang="en-US" sz="2400" dirty="0"/>
                    </a:p>
                  </a:txBody>
                  <a:tcPr anchor="ctr"/>
                </a:tc>
                <a:tc>
                  <a:txBody>
                    <a:bodyPr/>
                    <a:lstStyle/>
                    <a:p>
                      <a:r>
                        <a:rPr lang="en-US" sz="2400" dirty="0"/>
                        <a:t>10–12</a:t>
                      </a:r>
                    </a:p>
                  </a:txBody>
                  <a:tcPr anchor="ctr"/>
                </a:tc>
                <a:extLst>
                  <a:ext uri="{0D108BD9-81ED-4DB2-BD59-A6C34878D82A}">
                    <a16:rowId xmlns:a16="http://schemas.microsoft.com/office/drawing/2014/main" val="4168116360"/>
                  </a:ext>
                </a:extLst>
              </a:tr>
              <a:tr h="3625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t>5.  More Information/More Modules</a:t>
                      </a:r>
                    </a:p>
                  </a:txBody>
                  <a:tcPr anchor="ctr"/>
                </a:tc>
                <a:tc>
                  <a:txBody>
                    <a:bodyPr/>
                    <a:lstStyle/>
                    <a:p>
                      <a:endParaRPr lang="en-US" sz="2400" dirty="0"/>
                    </a:p>
                    <a:p>
                      <a:r>
                        <a:rPr lang="en-US" sz="2400" dirty="0"/>
                        <a:t>13–14</a:t>
                      </a:r>
                    </a:p>
                    <a:p>
                      <a:endParaRPr lang="en-US" sz="2400" dirty="0"/>
                    </a:p>
                  </a:txBody>
                  <a:tcPr anchor="ctr"/>
                </a:tc>
                <a:extLst>
                  <a:ext uri="{0D108BD9-81ED-4DB2-BD59-A6C34878D82A}">
                    <a16:rowId xmlns:a16="http://schemas.microsoft.com/office/drawing/2014/main" val="3030522114"/>
                  </a:ext>
                </a:extLst>
              </a:tr>
            </a:tbl>
          </a:graphicData>
        </a:graphic>
      </p:graphicFrame>
      <p:sp>
        <p:nvSpPr>
          <p:cNvPr id="5" name="Slide Number Placeholder 4">
            <a:extLst>
              <a:ext uri="{FF2B5EF4-FFF2-40B4-BE49-F238E27FC236}">
                <a16:creationId xmlns:a16="http://schemas.microsoft.com/office/drawing/2014/main" id="{6F11B0C0-A69E-7B4B-AAAF-723E589D7267}"/>
              </a:ext>
            </a:extLst>
          </p:cNvPr>
          <p:cNvSpPr>
            <a:spLocks noGrp="1"/>
          </p:cNvSpPr>
          <p:nvPr>
            <p:ph type="sldNum" sz="quarter" idx="17"/>
          </p:nvPr>
        </p:nvSpPr>
        <p:spPr/>
        <p:txBody>
          <a:bodyPr/>
          <a:lstStyle/>
          <a:p>
            <a:fld id="{58AE716E-68DD-2249-A7FA-8AEF0B14DF81}" type="slidenum">
              <a:rPr lang="en-US" smtClean="0"/>
              <a:pPr/>
              <a:t>2</a:t>
            </a:fld>
            <a:endParaRPr lang="en-US" dirty="0"/>
          </a:p>
        </p:txBody>
      </p:sp>
    </p:spTree>
    <p:custDataLst>
      <p:tags r:id="rId1"/>
    </p:custDataLst>
    <p:extLst>
      <p:ext uri="{BB962C8B-B14F-4D97-AF65-F5344CB8AC3E}">
        <p14:creationId xmlns:p14="http://schemas.microsoft.com/office/powerpoint/2010/main" val="253640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89" y="898921"/>
            <a:ext cx="7244110" cy="2530079"/>
          </a:xfrm>
        </p:spPr>
        <p:txBody>
          <a:bodyPr>
            <a:normAutofit/>
          </a:bodyPr>
          <a:lstStyle/>
          <a:p>
            <a:r>
              <a:rPr lang="en-US" sz="4400" dirty="0">
                <a:latin typeface="+mn-lt"/>
              </a:rPr>
              <a:t>How to Create Workgroups for Sharing Tests &amp; Items</a:t>
            </a:r>
          </a:p>
        </p:txBody>
      </p:sp>
    </p:spTree>
    <p:custDataLst>
      <p:tags r:id="rId1"/>
    </p:custDataLst>
    <p:extLst>
      <p:ext uri="{BB962C8B-B14F-4D97-AF65-F5344CB8AC3E}">
        <p14:creationId xmlns:p14="http://schemas.microsoft.com/office/powerpoint/2010/main" val="341363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54860-855A-4191-35FE-3E0E2D6683DB}"/>
              </a:ext>
            </a:extLst>
          </p:cNvPr>
          <p:cNvSpPr>
            <a:spLocks noGrp="1"/>
          </p:cNvSpPr>
          <p:nvPr>
            <p:ph type="title"/>
          </p:nvPr>
        </p:nvSpPr>
        <p:spPr/>
        <p:txBody>
          <a:bodyPr/>
          <a:lstStyle/>
          <a:p>
            <a:r>
              <a:rPr lang="en-US" sz="3200" dirty="0">
                <a:latin typeface="+mn-lt"/>
              </a:rPr>
              <a:t>Create New Workgroup</a:t>
            </a:r>
            <a:endParaRPr lang="en-US" dirty="0">
              <a:latin typeface="+mn-lt"/>
            </a:endParaRPr>
          </a:p>
        </p:txBody>
      </p:sp>
      <p:grpSp>
        <p:nvGrpSpPr>
          <p:cNvPr id="2" name="Group 1" descr="Images displaying the My Workgroups link and the Manage Workgroups page.">
            <a:extLst>
              <a:ext uri="{FF2B5EF4-FFF2-40B4-BE49-F238E27FC236}">
                <a16:creationId xmlns:a16="http://schemas.microsoft.com/office/drawing/2014/main" id="{FA84B958-95C9-9531-7D3E-D7079F28D86B}"/>
              </a:ext>
            </a:extLst>
          </p:cNvPr>
          <p:cNvGrpSpPr/>
          <p:nvPr/>
        </p:nvGrpSpPr>
        <p:grpSpPr>
          <a:xfrm>
            <a:off x="1388549" y="1047693"/>
            <a:ext cx="9587589" cy="4993866"/>
            <a:chOff x="1388549" y="1047693"/>
            <a:chExt cx="9587589" cy="4993866"/>
          </a:xfrm>
        </p:grpSpPr>
        <p:pic>
          <p:nvPicPr>
            <p:cNvPr id="4" name="Picture 3" descr="A screenshot of a computer&#10;&#10;Description automatically generated">
              <a:extLst>
                <a:ext uri="{FF2B5EF4-FFF2-40B4-BE49-F238E27FC236}">
                  <a16:creationId xmlns:a16="http://schemas.microsoft.com/office/drawing/2014/main" id="{85962A06-5A65-422E-C770-3DE083971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549" y="1047693"/>
              <a:ext cx="4912948" cy="36436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Flowchart: Connector 15">
              <a:extLst>
                <a:ext uri="{FF2B5EF4-FFF2-40B4-BE49-F238E27FC236}">
                  <a16:creationId xmlns:a16="http://schemas.microsoft.com/office/drawing/2014/main" id="{EC4FA2BB-9D80-C3E5-F5D4-0A738CF19640}"/>
                </a:ext>
              </a:extLst>
            </p:cNvPr>
            <p:cNvSpPr/>
            <p:nvPr/>
          </p:nvSpPr>
          <p:spPr>
            <a:xfrm>
              <a:off x="2275528" y="4396707"/>
              <a:ext cx="314427" cy="307494"/>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pic>
          <p:nvPicPr>
            <p:cNvPr id="13" name="Picture 2" descr="image">
              <a:extLst>
                <a:ext uri="{FF2B5EF4-FFF2-40B4-BE49-F238E27FC236}">
                  <a16:creationId xmlns:a16="http://schemas.microsoft.com/office/drawing/2014/main" id="{A87F8633-F15F-B9C8-6917-2FC4F896D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498" y="1047693"/>
              <a:ext cx="1367713" cy="26314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ursor with solid fill">
              <a:extLst>
                <a:ext uri="{FF2B5EF4-FFF2-40B4-BE49-F238E27FC236}">
                  <a16:creationId xmlns:a16="http://schemas.microsoft.com/office/drawing/2014/main" id="{6B74FD84-8302-1949-59CE-327A2942B0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7502" y="4493144"/>
              <a:ext cx="698863" cy="698863"/>
            </a:xfrm>
            <a:prstGeom prst="rect">
              <a:avLst/>
            </a:prstGeom>
          </p:spPr>
        </p:pic>
        <p:pic>
          <p:nvPicPr>
            <p:cNvPr id="9" name="Picture 8" descr="A screenshot of a computer&#10;&#10;Description automatically generated with medium confidence">
              <a:extLst>
                <a:ext uri="{FF2B5EF4-FFF2-40B4-BE49-F238E27FC236}">
                  <a16:creationId xmlns:a16="http://schemas.microsoft.com/office/drawing/2014/main" id="{0B7EBB0E-3E9E-47D7-8B1E-8EA805882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6288" y="2904203"/>
              <a:ext cx="6449850" cy="2655824"/>
            </a:xfrm>
            <a:prstGeom prst="rect">
              <a:avLst/>
            </a:prstGeom>
            <a:ln w="12700">
              <a:solidFill>
                <a:schemeClr val="bg1">
                  <a:lumMod val="75000"/>
                </a:schemeClr>
              </a:solidFill>
            </a:ln>
          </p:spPr>
        </p:pic>
        <p:pic>
          <p:nvPicPr>
            <p:cNvPr id="7" name="Graphic 6" descr="Cursor with solid fill">
              <a:extLst>
                <a:ext uri="{FF2B5EF4-FFF2-40B4-BE49-F238E27FC236}">
                  <a16:creationId xmlns:a16="http://schemas.microsoft.com/office/drawing/2014/main" id="{96ADCE33-F044-0234-26DB-A2B4FE6F5D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70524" y="5342696"/>
              <a:ext cx="698863" cy="698863"/>
            </a:xfrm>
            <a:prstGeom prst="rect">
              <a:avLst/>
            </a:prstGeom>
          </p:spPr>
        </p:pic>
        <p:sp>
          <p:nvSpPr>
            <p:cNvPr id="10" name="Flowchart: Connector 9">
              <a:extLst>
                <a:ext uri="{FF2B5EF4-FFF2-40B4-BE49-F238E27FC236}">
                  <a16:creationId xmlns:a16="http://schemas.microsoft.com/office/drawing/2014/main" id="{8B65FDCF-CABF-72FA-0E79-0A110B823D5E}"/>
                </a:ext>
              </a:extLst>
            </p:cNvPr>
            <p:cNvSpPr/>
            <p:nvPr/>
          </p:nvSpPr>
          <p:spPr>
            <a:xfrm>
              <a:off x="8487930" y="5192007"/>
              <a:ext cx="314427" cy="307494"/>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grpSp>
      <p:sp>
        <p:nvSpPr>
          <p:cNvPr id="3" name="Slide Number Placeholder 2">
            <a:extLst>
              <a:ext uri="{FF2B5EF4-FFF2-40B4-BE49-F238E27FC236}">
                <a16:creationId xmlns:a16="http://schemas.microsoft.com/office/drawing/2014/main" id="{825F4DFF-ADD5-9921-5552-35E8226FB0DE}"/>
              </a:ext>
            </a:extLst>
          </p:cNvPr>
          <p:cNvSpPr>
            <a:spLocks noGrp="1"/>
          </p:cNvSpPr>
          <p:nvPr>
            <p:ph type="sldNum" sz="quarter" idx="17"/>
          </p:nvPr>
        </p:nvSpPr>
        <p:spPr/>
        <p:txBody>
          <a:bodyPr/>
          <a:lstStyle/>
          <a:p>
            <a:fld id="{58AE716E-68DD-2249-A7FA-8AEF0B14DF81}" type="slidenum">
              <a:rPr lang="en-US" smtClean="0"/>
              <a:pPr/>
              <a:t>4</a:t>
            </a:fld>
            <a:endParaRPr lang="en-US" dirty="0"/>
          </a:p>
        </p:txBody>
      </p:sp>
    </p:spTree>
    <p:custDataLst>
      <p:tags r:id="rId1"/>
    </p:custDataLst>
    <p:extLst>
      <p:ext uri="{BB962C8B-B14F-4D97-AF65-F5344CB8AC3E}">
        <p14:creationId xmlns:p14="http://schemas.microsoft.com/office/powerpoint/2010/main" val="196047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54860-855A-4191-35FE-3E0E2D6683DB}"/>
              </a:ext>
            </a:extLst>
          </p:cNvPr>
          <p:cNvSpPr>
            <a:spLocks noGrp="1"/>
          </p:cNvSpPr>
          <p:nvPr>
            <p:ph type="title"/>
          </p:nvPr>
        </p:nvSpPr>
        <p:spPr/>
        <p:txBody>
          <a:bodyPr/>
          <a:lstStyle/>
          <a:p>
            <a:r>
              <a:rPr lang="en-US" sz="3200" dirty="0">
                <a:latin typeface="+mn-lt"/>
              </a:rPr>
              <a:t>Build &amp; Manage Workgroups</a:t>
            </a:r>
            <a:endParaRPr lang="en-US" dirty="0">
              <a:latin typeface="+mn-lt"/>
            </a:endParaRPr>
          </a:p>
        </p:txBody>
      </p:sp>
      <p:grpSp>
        <p:nvGrpSpPr>
          <p:cNvPr id="4" name="Group 3" descr="Images displaying four steps in completing the Workgroup Name page and the Manage Workgroups page.">
            <a:extLst>
              <a:ext uri="{FF2B5EF4-FFF2-40B4-BE49-F238E27FC236}">
                <a16:creationId xmlns:a16="http://schemas.microsoft.com/office/drawing/2014/main" id="{E7624D13-8BF6-34DF-E1D3-A6BCF87D55EE}"/>
              </a:ext>
            </a:extLst>
          </p:cNvPr>
          <p:cNvGrpSpPr/>
          <p:nvPr/>
        </p:nvGrpSpPr>
        <p:grpSpPr>
          <a:xfrm>
            <a:off x="627017" y="986150"/>
            <a:ext cx="10815415" cy="5181440"/>
            <a:chOff x="627017" y="986150"/>
            <a:chExt cx="10815415" cy="5181440"/>
          </a:xfrm>
        </p:grpSpPr>
        <p:grpSp>
          <p:nvGrpSpPr>
            <p:cNvPr id="24" name="Group 23">
              <a:extLst>
                <a:ext uri="{FF2B5EF4-FFF2-40B4-BE49-F238E27FC236}">
                  <a16:creationId xmlns:a16="http://schemas.microsoft.com/office/drawing/2014/main" id="{8BB202E9-DA2D-BC25-A453-0D96E8F7198A}"/>
                </a:ext>
              </a:extLst>
            </p:cNvPr>
            <p:cNvGrpSpPr/>
            <p:nvPr/>
          </p:nvGrpSpPr>
          <p:grpSpPr>
            <a:xfrm>
              <a:off x="7833838" y="1546930"/>
              <a:ext cx="3608594" cy="3764137"/>
              <a:chOff x="7833838" y="1546930"/>
              <a:chExt cx="3608594" cy="3764137"/>
            </a:xfrm>
          </p:grpSpPr>
          <p:pic>
            <p:nvPicPr>
              <p:cNvPr id="19" name="Picture 18">
                <a:extLst>
                  <a:ext uri="{FF2B5EF4-FFF2-40B4-BE49-F238E27FC236}">
                    <a16:creationId xmlns:a16="http://schemas.microsoft.com/office/drawing/2014/main" id="{1C2946F3-AC6E-0693-0E08-F52C873D3F25}"/>
                  </a:ext>
                </a:extLst>
              </p:cNvPr>
              <p:cNvPicPr>
                <a:picLocks noChangeAspect="1"/>
              </p:cNvPicPr>
              <p:nvPr/>
            </p:nvPicPr>
            <p:blipFill>
              <a:blip r:embed="rId4"/>
              <a:stretch>
                <a:fillRect/>
              </a:stretch>
            </p:blipFill>
            <p:spPr>
              <a:xfrm>
                <a:off x="7833838" y="1546930"/>
                <a:ext cx="3608594" cy="3764137"/>
              </a:xfrm>
              <a:prstGeom prst="rect">
                <a:avLst/>
              </a:prstGeom>
              <a:ln w="12700">
                <a:solidFill>
                  <a:schemeClr val="bg1">
                    <a:lumMod val="75000"/>
                  </a:schemeClr>
                </a:solidFill>
              </a:ln>
            </p:spPr>
          </p:pic>
          <p:cxnSp>
            <p:nvCxnSpPr>
              <p:cNvPr id="21" name="Straight Connector 20">
                <a:extLst>
                  <a:ext uri="{FF2B5EF4-FFF2-40B4-BE49-F238E27FC236}">
                    <a16:creationId xmlns:a16="http://schemas.microsoft.com/office/drawing/2014/main" id="{8CF23570-3318-778D-0303-DEE720679B3F}"/>
                  </a:ext>
                </a:extLst>
              </p:cNvPr>
              <p:cNvCxnSpPr>
                <a:cxnSpLocks/>
              </p:cNvCxnSpPr>
              <p:nvPr/>
            </p:nvCxnSpPr>
            <p:spPr>
              <a:xfrm>
                <a:off x="7955280" y="4572000"/>
                <a:ext cx="33702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E2AE393-9670-A69C-2975-CDF1956360C5}"/>
                </a:ext>
              </a:extLst>
            </p:cNvPr>
            <p:cNvGrpSpPr/>
            <p:nvPr/>
          </p:nvGrpSpPr>
          <p:grpSpPr>
            <a:xfrm>
              <a:off x="627017" y="986150"/>
              <a:ext cx="6825394" cy="5181440"/>
              <a:chOff x="627017" y="986150"/>
              <a:chExt cx="6825394" cy="5181440"/>
            </a:xfrm>
          </p:grpSpPr>
          <p:grpSp>
            <p:nvGrpSpPr>
              <p:cNvPr id="16" name="Group 15">
                <a:extLst>
                  <a:ext uri="{FF2B5EF4-FFF2-40B4-BE49-F238E27FC236}">
                    <a16:creationId xmlns:a16="http://schemas.microsoft.com/office/drawing/2014/main" id="{A78E33EE-07B7-17C2-61B4-DCE944D61C42}"/>
                  </a:ext>
                </a:extLst>
              </p:cNvPr>
              <p:cNvGrpSpPr/>
              <p:nvPr/>
            </p:nvGrpSpPr>
            <p:grpSpPr>
              <a:xfrm>
                <a:off x="627017" y="986150"/>
                <a:ext cx="6825394" cy="4885699"/>
                <a:chOff x="2704011" y="971327"/>
                <a:chExt cx="6825394" cy="4885699"/>
              </a:xfrm>
            </p:grpSpPr>
            <p:pic>
              <p:nvPicPr>
                <p:cNvPr id="15" name="Picture 14">
                  <a:extLst>
                    <a:ext uri="{FF2B5EF4-FFF2-40B4-BE49-F238E27FC236}">
                      <a16:creationId xmlns:a16="http://schemas.microsoft.com/office/drawing/2014/main" id="{92433462-A8BD-F0CD-A73A-D09552FFFA37}"/>
                    </a:ext>
                  </a:extLst>
                </p:cNvPr>
                <p:cNvPicPr>
                  <a:picLocks noChangeAspect="1"/>
                </p:cNvPicPr>
                <p:nvPr/>
              </p:nvPicPr>
              <p:blipFill>
                <a:blip r:embed="rId5"/>
                <a:stretch>
                  <a:fillRect/>
                </a:stretch>
              </p:blipFill>
              <p:spPr>
                <a:xfrm>
                  <a:off x="2704011" y="971327"/>
                  <a:ext cx="6825394" cy="4885699"/>
                </a:xfrm>
                <a:prstGeom prst="rect">
                  <a:avLst/>
                </a:prstGeom>
                <a:ln w="12700">
                  <a:solidFill>
                    <a:schemeClr val="bg1">
                      <a:lumMod val="75000"/>
                    </a:schemeClr>
                  </a:solidFill>
                </a:ln>
              </p:spPr>
            </p:pic>
            <p:sp>
              <p:nvSpPr>
                <p:cNvPr id="11" name="Flowchart: Connector 10">
                  <a:extLst>
                    <a:ext uri="{FF2B5EF4-FFF2-40B4-BE49-F238E27FC236}">
                      <a16:creationId xmlns:a16="http://schemas.microsoft.com/office/drawing/2014/main" id="{86BEC976-E0B7-DA8B-615F-102B00065EA8}"/>
                    </a:ext>
                  </a:extLst>
                </p:cNvPr>
                <p:cNvSpPr/>
                <p:nvPr/>
              </p:nvSpPr>
              <p:spPr>
                <a:xfrm>
                  <a:off x="3608057" y="2241496"/>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12" name="Flowchart: Connector 11">
                  <a:extLst>
                    <a:ext uri="{FF2B5EF4-FFF2-40B4-BE49-F238E27FC236}">
                      <a16:creationId xmlns:a16="http://schemas.microsoft.com/office/drawing/2014/main" id="{9FAFF3FB-D1C2-1506-7990-A73ECC12E5DF}"/>
                    </a:ext>
                  </a:extLst>
                </p:cNvPr>
                <p:cNvSpPr/>
                <p:nvPr/>
              </p:nvSpPr>
              <p:spPr>
                <a:xfrm>
                  <a:off x="7189418" y="1844930"/>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13" name="Flowchart: Connector 12">
                  <a:extLst>
                    <a:ext uri="{FF2B5EF4-FFF2-40B4-BE49-F238E27FC236}">
                      <a16:creationId xmlns:a16="http://schemas.microsoft.com/office/drawing/2014/main" id="{40C6762E-EBE0-712F-24E2-F7D8BF1434E5}"/>
                    </a:ext>
                  </a:extLst>
                </p:cNvPr>
                <p:cNvSpPr/>
                <p:nvPr/>
              </p:nvSpPr>
              <p:spPr>
                <a:xfrm>
                  <a:off x="7189418" y="5399474"/>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sp>
              <p:nvSpPr>
                <p:cNvPr id="14" name="Flowchart: Connector 13">
                  <a:extLst>
                    <a:ext uri="{FF2B5EF4-FFF2-40B4-BE49-F238E27FC236}">
                      <a16:creationId xmlns:a16="http://schemas.microsoft.com/office/drawing/2014/main" id="{30EEFB40-6495-BC58-5F0B-88B29B20B70C}"/>
                    </a:ext>
                  </a:extLst>
                </p:cNvPr>
                <p:cNvSpPr/>
                <p:nvPr/>
              </p:nvSpPr>
              <p:spPr>
                <a:xfrm>
                  <a:off x="6572924" y="1033709"/>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155F6598-9079-E989-55F3-B81FD327635C}"/>
                    </a:ext>
                  </a:extLst>
                </p:cNvPr>
                <p:cNvSpPr/>
                <p:nvPr/>
              </p:nvSpPr>
              <p:spPr>
                <a:xfrm>
                  <a:off x="8335073" y="3971924"/>
                  <a:ext cx="352425" cy="314325"/>
                </a:xfrm>
                <a:prstGeom prst="roundRect">
                  <a:avLst/>
                </a:prstGeom>
                <a:solidFill>
                  <a:srgbClr val="F9FAF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 name="Graphic 1" descr="Cursor with solid fill">
                <a:extLst>
                  <a:ext uri="{FF2B5EF4-FFF2-40B4-BE49-F238E27FC236}">
                    <a16:creationId xmlns:a16="http://schemas.microsoft.com/office/drawing/2014/main" id="{61B89EF7-DDA4-6B4B-3547-F31DA0CCDA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8647" y="5468727"/>
                <a:ext cx="698863" cy="698863"/>
              </a:xfrm>
              <a:prstGeom prst="rect">
                <a:avLst/>
              </a:prstGeom>
            </p:spPr>
          </p:pic>
          <p:sp>
            <p:nvSpPr>
              <p:cNvPr id="25" name="Rectangle 24">
                <a:extLst>
                  <a:ext uri="{FF2B5EF4-FFF2-40B4-BE49-F238E27FC236}">
                    <a16:creationId xmlns:a16="http://schemas.microsoft.com/office/drawing/2014/main" id="{582BED50-8FF9-9D10-C1C3-648BCCC9E0BE}"/>
                  </a:ext>
                </a:extLst>
              </p:cNvPr>
              <p:cNvSpPr/>
              <p:nvPr/>
            </p:nvSpPr>
            <p:spPr>
              <a:xfrm>
                <a:off x="3925389" y="1068028"/>
                <a:ext cx="65314" cy="234043"/>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3" name="Slide Number Placeholder 2">
            <a:extLst>
              <a:ext uri="{FF2B5EF4-FFF2-40B4-BE49-F238E27FC236}">
                <a16:creationId xmlns:a16="http://schemas.microsoft.com/office/drawing/2014/main" id="{825F4DFF-ADD5-9921-5552-35E8226FB0DE}"/>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Tree>
    <p:custDataLst>
      <p:tags r:id="rId1"/>
    </p:custDataLst>
    <p:extLst>
      <p:ext uri="{BB962C8B-B14F-4D97-AF65-F5344CB8AC3E}">
        <p14:creationId xmlns:p14="http://schemas.microsoft.com/office/powerpoint/2010/main" val="64435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649" y="2188028"/>
            <a:ext cx="8612585" cy="907869"/>
          </a:xfrm>
        </p:spPr>
        <p:txBody>
          <a:bodyPr>
            <a:normAutofit/>
          </a:bodyPr>
          <a:lstStyle/>
          <a:p>
            <a:r>
              <a:rPr lang="en-US" sz="4400" dirty="0">
                <a:latin typeface="+mn-lt"/>
              </a:rPr>
              <a:t>How to Share Your Tests with Others</a:t>
            </a:r>
          </a:p>
        </p:txBody>
      </p:sp>
      <p:sp>
        <p:nvSpPr>
          <p:cNvPr id="4" name="TextBox 3">
            <a:extLst>
              <a:ext uri="{FF2B5EF4-FFF2-40B4-BE49-F238E27FC236}">
                <a16:creationId xmlns:a16="http://schemas.microsoft.com/office/drawing/2014/main" id="{CD361AB8-2B52-0B52-E2B3-E7A4176F7ABD}"/>
              </a:ext>
            </a:extLst>
          </p:cNvPr>
          <p:cNvSpPr txBox="1"/>
          <p:nvPr/>
        </p:nvSpPr>
        <p:spPr>
          <a:xfrm>
            <a:off x="3997235" y="3095897"/>
            <a:ext cx="4023360" cy="1077218"/>
          </a:xfrm>
          <a:prstGeom prst="rect">
            <a:avLst/>
          </a:prstGeom>
          <a:noFill/>
        </p:spPr>
        <p:txBody>
          <a:bodyPr wrap="square" rtlCol="0">
            <a:spAutoFit/>
          </a:bodyPr>
          <a:lstStyle/>
          <a:p>
            <a:r>
              <a:rPr lang="en-US" sz="3200" dirty="0">
                <a:solidFill>
                  <a:schemeClr val="bg1"/>
                </a:solidFill>
              </a:rPr>
              <a:t>— For Administration</a:t>
            </a:r>
          </a:p>
          <a:p>
            <a:r>
              <a:rPr lang="en-US" sz="3200" dirty="0">
                <a:solidFill>
                  <a:schemeClr val="bg1"/>
                </a:solidFill>
              </a:rPr>
              <a:t>— For Collaboration</a:t>
            </a:r>
          </a:p>
        </p:txBody>
      </p:sp>
    </p:spTree>
    <p:custDataLst>
      <p:tags r:id="rId1"/>
    </p:custDataLst>
    <p:extLst>
      <p:ext uri="{BB962C8B-B14F-4D97-AF65-F5344CB8AC3E}">
        <p14:creationId xmlns:p14="http://schemas.microsoft.com/office/powerpoint/2010/main" val="270381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EA590E-2FCF-45EA-8E2B-E3B50FC62B9F}"/>
              </a:ext>
            </a:extLst>
          </p:cNvPr>
          <p:cNvSpPr>
            <a:spLocks noGrp="1"/>
          </p:cNvSpPr>
          <p:nvPr>
            <p:ph type="title"/>
          </p:nvPr>
        </p:nvSpPr>
        <p:spPr>
          <a:xfrm>
            <a:off x="209968" y="36736"/>
            <a:ext cx="11369528" cy="518012"/>
          </a:xfrm>
        </p:spPr>
        <p:txBody>
          <a:bodyPr>
            <a:noAutofit/>
          </a:bodyPr>
          <a:lstStyle/>
          <a:p>
            <a:r>
              <a:rPr lang="en-US" dirty="0">
                <a:latin typeface="+mn-lt"/>
              </a:rPr>
              <a:t>Share Tests Buttons</a:t>
            </a:r>
          </a:p>
        </p:txBody>
      </p:sp>
      <p:grpSp>
        <p:nvGrpSpPr>
          <p:cNvPr id="11" name="Group 10" descr="Image displaying the Share button locations.">
            <a:extLst>
              <a:ext uri="{FF2B5EF4-FFF2-40B4-BE49-F238E27FC236}">
                <a16:creationId xmlns:a16="http://schemas.microsoft.com/office/drawing/2014/main" id="{15BBFBAE-5C61-DA2F-A0F0-16DF41E75FFA}"/>
              </a:ext>
            </a:extLst>
          </p:cNvPr>
          <p:cNvGrpSpPr/>
          <p:nvPr/>
        </p:nvGrpSpPr>
        <p:grpSpPr>
          <a:xfrm>
            <a:off x="582236" y="1349079"/>
            <a:ext cx="11027527" cy="4671180"/>
            <a:chOff x="582236" y="1349079"/>
            <a:chExt cx="11027527" cy="4671180"/>
          </a:xfrm>
        </p:grpSpPr>
        <p:grpSp>
          <p:nvGrpSpPr>
            <p:cNvPr id="2" name="Group 1">
              <a:extLst>
                <a:ext uri="{FF2B5EF4-FFF2-40B4-BE49-F238E27FC236}">
                  <a16:creationId xmlns:a16="http://schemas.microsoft.com/office/drawing/2014/main" id="{77A4D407-0BF0-E0A9-5F6E-3571BB402F45}"/>
                </a:ext>
              </a:extLst>
            </p:cNvPr>
            <p:cNvGrpSpPr/>
            <p:nvPr/>
          </p:nvGrpSpPr>
          <p:grpSpPr>
            <a:xfrm>
              <a:off x="582236" y="1349079"/>
              <a:ext cx="11027527" cy="4159842"/>
              <a:chOff x="1308110" y="1735631"/>
              <a:chExt cx="9575775" cy="3386737"/>
            </a:xfrm>
          </p:grpSpPr>
          <p:pic>
            <p:nvPicPr>
              <p:cNvPr id="4" name="Picture 3" descr="A screenshot of a computer&#10;&#10;Description automatically generated">
                <a:extLst>
                  <a:ext uri="{FF2B5EF4-FFF2-40B4-BE49-F238E27FC236}">
                    <a16:creationId xmlns:a16="http://schemas.microsoft.com/office/drawing/2014/main" id="{7738556C-B7D6-0376-6391-63B4FF6AC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110" y="1735631"/>
                <a:ext cx="9575775" cy="338673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7" name="Flowchart: Connector 26">
                <a:extLst>
                  <a:ext uri="{FF2B5EF4-FFF2-40B4-BE49-F238E27FC236}">
                    <a16:creationId xmlns:a16="http://schemas.microsoft.com/office/drawing/2014/main" id="{87A5694F-B352-9D49-DED4-AF1BEEF69281}"/>
                  </a:ext>
                </a:extLst>
              </p:cNvPr>
              <p:cNvSpPr/>
              <p:nvPr/>
            </p:nvSpPr>
            <p:spPr>
              <a:xfrm>
                <a:off x="5133326" y="2128537"/>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grpSp>
        <p:pic>
          <p:nvPicPr>
            <p:cNvPr id="5" name="Graphic 4" descr="Cursor with solid fill">
              <a:extLst>
                <a:ext uri="{FF2B5EF4-FFF2-40B4-BE49-F238E27FC236}">
                  <a16:creationId xmlns:a16="http://schemas.microsoft.com/office/drawing/2014/main" id="{DE054A2A-7F9A-5614-0E50-9E3BCC5FBF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0478" y="4271542"/>
              <a:ext cx="698863" cy="698863"/>
            </a:xfrm>
            <a:prstGeom prst="rect">
              <a:avLst/>
            </a:prstGeom>
          </p:spPr>
        </p:pic>
        <p:pic>
          <p:nvPicPr>
            <p:cNvPr id="7" name="Picture 6">
              <a:extLst>
                <a:ext uri="{FF2B5EF4-FFF2-40B4-BE49-F238E27FC236}">
                  <a16:creationId xmlns:a16="http://schemas.microsoft.com/office/drawing/2014/main" id="{358CF813-A89E-AA54-F2BF-50A14A86256C}"/>
                </a:ext>
              </a:extLst>
            </p:cNvPr>
            <p:cNvPicPr>
              <a:picLocks noChangeAspect="1"/>
            </p:cNvPicPr>
            <p:nvPr/>
          </p:nvPicPr>
          <p:blipFill>
            <a:blip r:embed="rId7"/>
            <a:stretch>
              <a:fillRect/>
            </a:stretch>
          </p:blipFill>
          <p:spPr>
            <a:xfrm>
              <a:off x="1833437" y="4719025"/>
              <a:ext cx="2059293" cy="1301234"/>
            </a:xfrm>
            <a:prstGeom prst="rect">
              <a:avLst/>
            </a:prstGeom>
            <a:ln w="38100">
              <a:solidFill>
                <a:srgbClr val="C05100"/>
              </a:solidFill>
            </a:ln>
          </p:spPr>
        </p:pic>
        <p:pic>
          <p:nvPicPr>
            <p:cNvPr id="10" name="Picture 9">
              <a:extLst>
                <a:ext uri="{FF2B5EF4-FFF2-40B4-BE49-F238E27FC236}">
                  <a16:creationId xmlns:a16="http://schemas.microsoft.com/office/drawing/2014/main" id="{2A83A50C-2A24-9EFB-0A39-DD0D7278A36A}"/>
                </a:ext>
              </a:extLst>
            </p:cNvPr>
            <p:cNvPicPr>
              <a:picLocks noChangeAspect="1"/>
            </p:cNvPicPr>
            <p:nvPr/>
          </p:nvPicPr>
          <p:blipFill>
            <a:blip r:embed="rId8"/>
            <a:stretch>
              <a:fillRect/>
            </a:stretch>
          </p:blipFill>
          <p:spPr>
            <a:xfrm>
              <a:off x="770709" y="4916356"/>
              <a:ext cx="313507" cy="356259"/>
            </a:xfrm>
            <a:prstGeom prst="rect">
              <a:avLst/>
            </a:prstGeom>
          </p:spPr>
        </p:pic>
      </p:grpSp>
      <p:sp>
        <p:nvSpPr>
          <p:cNvPr id="3" name="Slide Number Placeholder 2">
            <a:extLst>
              <a:ext uri="{FF2B5EF4-FFF2-40B4-BE49-F238E27FC236}">
                <a16:creationId xmlns:a16="http://schemas.microsoft.com/office/drawing/2014/main" id="{71B95CF3-BB9C-4169-B0B3-F53495C5221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42399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EA590E-2FCF-45EA-8E2B-E3B50FC62B9F}"/>
              </a:ext>
            </a:extLst>
          </p:cNvPr>
          <p:cNvSpPr>
            <a:spLocks noGrp="1"/>
          </p:cNvSpPr>
          <p:nvPr>
            <p:ph type="title"/>
          </p:nvPr>
        </p:nvSpPr>
        <p:spPr>
          <a:xfrm>
            <a:off x="209968" y="36736"/>
            <a:ext cx="11369528" cy="518012"/>
          </a:xfrm>
        </p:spPr>
        <p:txBody>
          <a:bodyPr>
            <a:noAutofit/>
          </a:bodyPr>
          <a:lstStyle/>
          <a:p>
            <a:r>
              <a:rPr lang="en-US" dirty="0">
                <a:latin typeface="+mn-lt"/>
              </a:rPr>
              <a:t>Share to TDS</a:t>
            </a:r>
          </a:p>
        </p:txBody>
      </p:sp>
      <p:sp>
        <p:nvSpPr>
          <p:cNvPr id="3" name="Slide Number Placeholder 2">
            <a:extLst>
              <a:ext uri="{FF2B5EF4-FFF2-40B4-BE49-F238E27FC236}">
                <a16:creationId xmlns:a16="http://schemas.microsoft.com/office/drawing/2014/main" id="{71B95CF3-BB9C-4169-B0B3-F53495C5221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nvGrpSpPr>
          <p:cNvPr id="5" name="Group 4" descr="Image displaying the Test Sharing page for TDS, with a numbered focus on 5 portions requiring completion.">
            <a:extLst>
              <a:ext uri="{FF2B5EF4-FFF2-40B4-BE49-F238E27FC236}">
                <a16:creationId xmlns:a16="http://schemas.microsoft.com/office/drawing/2014/main" id="{938C9629-E167-2DF0-BEDE-F08AB9A1C391}"/>
              </a:ext>
            </a:extLst>
          </p:cNvPr>
          <p:cNvGrpSpPr/>
          <p:nvPr/>
        </p:nvGrpSpPr>
        <p:grpSpPr>
          <a:xfrm>
            <a:off x="522003" y="1153280"/>
            <a:ext cx="11413816" cy="5010063"/>
            <a:chOff x="522003" y="1153280"/>
            <a:chExt cx="11413816" cy="5010063"/>
          </a:xfrm>
        </p:grpSpPr>
        <p:pic>
          <p:nvPicPr>
            <p:cNvPr id="7" name="Picture 6" descr="A screenshot of a computer&#10;&#10;Description automatically generated with medium confidence">
              <a:extLst>
                <a:ext uri="{FF2B5EF4-FFF2-40B4-BE49-F238E27FC236}">
                  <a16:creationId xmlns:a16="http://schemas.microsoft.com/office/drawing/2014/main" id="{562B535C-67E0-ED21-6530-32021C894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3" y="1153280"/>
              <a:ext cx="11147993" cy="45514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92552045-34EE-6DA1-26ED-244457758644}"/>
                </a:ext>
              </a:extLst>
            </p:cNvPr>
            <p:cNvSpPr/>
            <p:nvPr/>
          </p:nvSpPr>
          <p:spPr>
            <a:xfrm>
              <a:off x="1945431" y="1602791"/>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8" name="Flowchart: Connector 17">
              <a:extLst>
                <a:ext uri="{FF2B5EF4-FFF2-40B4-BE49-F238E27FC236}">
                  <a16:creationId xmlns:a16="http://schemas.microsoft.com/office/drawing/2014/main" id="{A3184F4E-02F8-FDD6-3BB9-79B659D563F8}"/>
                </a:ext>
              </a:extLst>
            </p:cNvPr>
            <p:cNvSpPr/>
            <p:nvPr/>
          </p:nvSpPr>
          <p:spPr>
            <a:xfrm>
              <a:off x="1944920" y="3172145"/>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9" name="Flowchart: Connector 18">
              <a:extLst>
                <a:ext uri="{FF2B5EF4-FFF2-40B4-BE49-F238E27FC236}">
                  <a16:creationId xmlns:a16="http://schemas.microsoft.com/office/drawing/2014/main" id="{7274976D-F483-6E42-B780-9F63DBB9B438}"/>
                </a:ext>
              </a:extLst>
            </p:cNvPr>
            <p:cNvSpPr/>
            <p:nvPr/>
          </p:nvSpPr>
          <p:spPr>
            <a:xfrm>
              <a:off x="5136922" y="5052592"/>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20" name="Flowchart: Connector 19">
              <a:extLst>
                <a:ext uri="{FF2B5EF4-FFF2-40B4-BE49-F238E27FC236}">
                  <a16:creationId xmlns:a16="http://schemas.microsoft.com/office/drawing/2014/main" id="{6F0FE6A3-E156-5906-F825-C019667F4F63}"/>
                </a:ext>
              </a:extLst>
            </p:cNvPr>
            <p:cNvSpPr/>
            <p:nvPr/>
          </p:nvSpPr>
          <p:spPr>
            <a:xfrm>
              <a:off x="11103392" y="5108593"/>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sp>
          <p:nvSpPr>
            <p:cNvPr id="21" name="Flowchart: Connector 20">
              <a:extLst>
                <a:ext uri="{FF2B5EF4-FFF2-40B4-BE49-F238E27FC236}">
                  <a16:creationId xmlns:a16="http://schemas.microsoft.com/office/drawing/2014/main" id="{B30611F3-7594-C538-1E40-6D8AC9CFDABA}"/>
                </a:ext>
              </a:extLst>
            </p:cNvPr>
            <p:cNvSpPr/>
            <p:nvPr/>
          </p:nvSpPr>
          <p:spPr>
            <a:xfrm>
              <a:off x="7235864" y="3172145"/>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pic>
          <p:nvPicPr>
            <p:cNvPr id="30" name="Picture 29">
              <a:extLst>
                <a:ext uri="{FF2B5EF4-FFF2-40B4-BE49-F238E27FC236}">
                  <a16:creationId xmlns:a16="http://schemas.microsoft.com/office/drawing/2014/main" id="{8BB9F47E-113A-3062-6226-070152C5BEE6}"/>
                </a:ext>
              </a:extLst>
            </p:cNvPr>
            <p:cNvPicPr>
              <a:picLocks noChangeAspect="1"/>
            </p:cNvPicPr>
            <p:nvPr/>
          </p:nvPicPr>
          <p:blipFill>
            <a:blip r:embed="rId5"/>
            <a:stretch>
              <a:fillRect/>
            </a:stretch>
          </p:blipFill>
          <p:spPr>
            <a:xfrm>
              <a:off x="10392355" y="5365447"/>
              <a:ext cx="1060225" cy="339272"/>
            </a:xfrm>
            <a:prstGeom prst="rect">
              <a:avLst/>
            </a:prstGeom>
          </p:spPr>
        </p:pic>
        <p:pic>
          <p:nvPicPr>
            <p:cNvPr id="2" name="Graphic 1" descr="Cursor with solid fill">
              <a:extLst>
                <a:ext uri="{FF2B5EF4-FFF2-40B4-BE49-F238E27FC236}">
                  <a16:creationId xmlns:a16="http://schemas.microsoft.com/office/drawing/2014/main" id="{B63965D3-CDC0-7375-531D-6519E90F33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3082" y="1766474"/>
              <a:ext cx="698863" cy="698863"/>
            </a:xfrm>
            <a:prstGeom prst="rect">
              <a:avLst/>
            </a:prstGeom>
          </p:spPr>
        </p:pic>
        <p:pic>
          <p:nvPicPr>
            <p:cNvPr id="4" name="Graphic 3" descr="Cursor with solid fill">
              <a:extLst>
                <a:ext uri="{FF2B5EF4-FFF2-40B4-BE49-F238E27FC236}">
                  <a16:creationId xmlns:a16="http://schemas.microsoft.com/office/drawing/2014/main" id="{5F897CBA-77AD-1ED4-3C4B-7D39F956DF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36956" y="5464480"/>
              <a:ext cx="698863" cy="698863"/>
            </a:xfrm>
            <a:prstGeom prst="rect">
              <a:avLst/>
            </a:prstGeom>
          </p:spPr>
        </p:pic>
      </p:grpSp>
    </p:spTree>
    <p:custDataLst>
      <p:tags r:id="rId1"/>
    </p:custDataLst>
    <p:extLst>
      <p:ext uri="{BB962C8B-B14F-4D97-AF65-F5344CB8AC3E}">
        <p14:creationId xmlns:p14="http://schemas.microsoft.com/office/powerpoint/2010/main" val="87386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A6B358C-3AAA-C574-749D-4A9296904BF0}"/>
              </a:ext>
            </a:extLst>
          </p:cNvPr>
          <p:cNvSpPr>
            <a:spLocks noGrp="1"/>
          </p:cNvSpPr>
          <p:nvPr>
            <p:ph type="title"/>
          </p:nvPr>
        </p:nvSpPr>
        <p:spPr>
          <a:xfrm>
            <a:off x="425450" y="65088"/>
            <a:ext cx="11369675" cy="519112"/>
          </a:xfrm>
        </p:spPr>
        <p:txBody>
          <a:bodyPr>
            <a:noAutofit/>
          </a:bodyPr>
          <a:lstStyle/>
          <a:p>
            <a:r>
              <a:rPr lang="en-US" dirty="0">
                <a:latin typeface="+mn-lt"/>
              </a:rPr>
              <a:t>Share in Authoring</a:t>
            </a:r>
          </a:p>
        </p:txBody>
      </p:sp>
      <p:grpSp>
        <p:nvGrpSpPr>
          <p:cNvPr id="4" name="Group 3" descr="Image displaying the Test Sharing page for Authoring, with a focus on four sections to be completed.">
            <a:extLst>
              <a:ext uri="{FF2B5EF4-FFF2-40B4-BE49-F238E27FC236}">
                <a16:creationId xmlns:a16="http://schemas.microsoft.com/office/drawing/2014/main" id="{2CC970E5-F2F2-5884-C703-8A137CEBADB3}"/>
              </a:ext>
            </a:extLst>
          </p:cNvPr>
          <p:cNvGrpSpPr/>
          <p:nvPr/>
        </p:nvGrpSpPr>
        <p:grpSpPr>
          <a:xfrm>
            <a:off x="718251" y="1053494"/>
            <a:ext cx="10678624" cy="4871055"/>
            <a:chOff x="718251" y="1053494"/>
            <a:chExt cx="10678624" cy="4871055"/>
          </a:xfrm>
        </p:grpSpPr>
        <p:grpSp>
          <p:nvGrpSpPr>
            <p:cNvPr id="12" name="Group 11">
              <a:extLst>
                <a:ext uri="{FF2B5EF4-FFF2-40B4-BE49-F238E27FC236}">
                  <a16:creationId xmlns:a16="http://schemas.microsoft.com/office/drawing/2014/main" id="{6E5BD32C-C17D-10B7-79AC-06842F976FD9}"/>
                </a:ext>
              </a:extLst>
            </p:cNvPr>
            <p:cNvGrpSpPr/>
            <p:nvPr/>
          </p:nvGrpSpPr>
          <p:grpSpPr>
            <a:xfrm>
              <a:off x="718251" y="1053494"/>
              <a:ext cx="10678624" cy="4871055"/>
              <a:chOff x="718251" y="1053494"/>
              <a:chExt cx="10678624" cy="4871055"/>
            </a:xfrm>
          </p:grpSpPr>
          <p:pic>
            <p:nvPicPr>
              <p:cNvPr id="10" name="Picture 9" descr="A screenshot of a computer&#10;&#10;Description automatically generated with medium confidence">
                <a:extLst>
                  <a:ext uri="{FF2B5EF4-FFF2-40B4-BE49-F238E27FC236}">
                    <a16:creationId xmlns:a16="http://schemas.microsoft.com/office/drawing/2014/main" id="{DF88BF0F-728C-3F88-8976-A74DD111C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51" y="1053494"/>
                <a:ext cx="10678624" cy="48710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503D2BAE-5A71-F635-0FDA-F7C136FC43CA}"/>
                  </a:ext>
                </a:extLst>
              </p:cNvPr>
              <p:cNvSpPr/>
              <p:nvPr/>
            </p:nvSpPr>
            <p:spPr>
              <a:xfrm>
                <a:off x="5514975" y="2924175"/>
                <a:ext cx="352425" cy="209550"/>
              </a:xfrm>
              <a:prstGeom prst="round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8" name="Flowchart: Connector 17">
              <a:extLst>
                <a:ext uri="{FF2B5EF4-FFF2-40B4-BE49-F238E27FC236}">
                  <a16:creationId xmlns:a16="http://schemas.microsoft.com/office/drawing/2014/main" id="{4451473F-6A85-4FD6-52DE-ACB6D1D7EE3C}"/>
                </a:ext>
              </a:extLst>
            </p:cNvPr>
            <p:cNvSpPr/>
            <p:nvPr/>
          </p:nvSpPr>
          <p:spPr>
            <a:xfrm>
              <a:off x="9737883" y="4064727"/>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19" name="Flowchart: Connector 18">
              <a:extLst>
                <a:ext uri="{FF2B5EF4-FFF2-40B4-BE49-F238E27FC236}">
                  <a16:creationId xmlns:a16="http://schemas.microsoft.com/office/drawing/2014/main" id="{24E364FA-264E-9AEA-5317-5B70C7880B2D}"/>
                </a:ext>
              </a:extLst>
            </p:cNvPr>
            <p:cNvSpPr/>
            <p:nvPr/>
          </p:nvSpPr>
          <p:spPr>
            <a:xfrm>
              <a:off x="5035225" y="5193625"/>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20" name="Flowchart: Connector 19">
              <a:extLst>
                <a:ext uri="{FF2B5EF4-FFF2-40B4-BE49-F238E27FC236}">
                  <a16:creationId xmlns:a16="http://schemas.microsoft.com/office/drawing/2014/main" id="{D8230084-3DA4-3050-85D5-202E62D1E224}"/>
                </a:ext>
              </a:extLst>
            </p:cNvPr>
            <p:cNvSpPr/>
            <p:nvPr/>
          </p:nvSpPr>
          <p:spPr>
            <a:xfrm>
              <a:off x="2366490" y="3360594"/>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21" name="Flowchart: Connector 20">
              <a:extLst>
                <a:ext uri="{FF2B5EF4-FFF2-40B4-BE49-F238E27FC236}">
                  <a16:creationId xmlns:a16="http://schemas.microsoft.com/office/drawing/2014/main" id="{F09C8204-C792-EE68-6B1C-D23FFB957E14}"/>
                </a:ext>
              </a:extLst>
            </p:cNvPr>
            <p:cNvSpPr/>
            <p:nvPr/>
          </p:nvSpPr>
          <p:spPr>
            <a:xfrm>
              <a:off x="2366490" y="1494388"/>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pic>
          <p:nvPicPr>
            <p:cNvPr id="2" name="Graphic 1" descr="Cursor with solid fill">
              <a:extLst>
                <a:ext uri="{FF2B5EF4-FFF2-40B4-BE49-F238E27FC236}">
                  <a16:creationId xmlns:a16="http://schemas.microsoft.com/office/drawing/2014/main" id="{317B88A8-80C8-B897-88D1-08025CB1A5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6112" y="1751242"/>
              <a:ext cx="698863" cy="698863"/>
            </a:xfrm>
            <a:prstGeom prst="rect">
              <a:avLst/>
            </a:prstGeom>
          </p:spPr>
        </p:pic>
      </p:grpSp>
      <p:sp>
        <p:nvSpPr>
          <p:cNvPr id="3" name="Slide Number Placeholder 2">
            <a:extLst>
              <a:ext uri="{FF2B5EF4-FFF2-40B4-BE49-F238E27FC236}">
                <a16:creationId xmlns:a16="http://schemas.microsoft.com/office/drawing/2014/main" id="{9DCD3A37-759B-AE7E-70D4-2B8CC74CF29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677833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9876</TotalTime>
  <Words>1690</Words>
  <Application>Microsoft Office PowerPoint</Application>
  <PresentationFormat>Widescreen</PresentationFormat>
  <Paragraphs>170</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Arial Narrow</vt:lpstr>
      <vt:lpstr>Calibri</vt:lpstr>
      <vt:lpstr>Franklin Gothic Book</vt:lpstr>
      <vt:lpstr>Franklin Gothic Medium</vt:lpstr>
      <vt:lpstr>Gill Sans MT</vt:lpstr>
      <vt:lpstr>Open Sans</vt:lpstr>
      <vt:lpstr>Times New Roman</vt:lpstr>
      <vt:lpstr>Cambium Assessment PPT</vt:lpstr>
      <vt:lpstr>1_Cambium Assessment PPT</vt:lpstr>
      <vt:lpstr>Authoring: share  tests &amp; items with other educators </vt:lpstr>
      <vt:lpstr>Objectives</vt:lpstr>
      <vt:lpstr>How to Create Workgroups for Sharing Tests &amp; Items</vt:lpstr>
      <vt:lpstr>Create New Workgroup</vt:lpstr>
      <vt:lpstr>Build &amp; Manage Workgroups</vt:lpstr>
      <vt:lpstr>How to Share Your Tests with Others</vt:lpstr>
      <vt:lpstr>Share Tests Buttons</vt:lpstr>
      <vt:lpstr>Share to TDS</vt:lpstr>
      <vt:lpstr>Share in Authoring</vt:lpstr>
      <vt:lpstr>How to Share Your Items with Others</vt:lpstr>
      <vt:lpstr>Share Items Buttons</vt:lpstr>
      <vt:lpstr>Item Sharing Page</vt:lpstr>
      <vt:lpstr>For More Help</vt:lpstr>
      <vt:lpstr>Training Modules in the Series</vt:lpstr>
    </vt:vector>
  </TitlesOfParts>
  <Company>Cambium Learning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Share Your Tests with Other Educators</dc:title>
  <dc:creator>Katie Flores</dc:creator>
  <cp:lastModifiedBy>Michael McNulty</cp:lastModifiedBy>
  <cp:revision>22</cp:revision>
  <dcterms:created xsi:type="dcterms:W3CDTF">2023-06-13T14:33:28Z</dcterms:created>
  <dcterms:modified xsi:type="dcterms:W3CDTF">2023-09-08T18:53:57Z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64A2BE50-7E5B-40D8-B9CE-BE5C17BCF8A7</vt:lpwstr>
  </property>
  <property fmtid="{D5CDD505-2E9C-101B-9397-08002B2CF9AE}" pid="3" name="ArticulatePath">
    <vt:lpwstr>Presentation1</vt:lpwstr>
  </property>
</Properties>
</file>